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5122525" cy="10693400"/>
  <p:notesSz cx="10234613" cy="7099300"/>
  <p:embeddedFontLst>
    <p:embeddedFont>
      <p:font typeface="Constantia" panose="02030602050306030303" pitchFamily="18"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4">
          <p15:clr>
            <a:srgbClr val="A4A3A4"/>
          </p15:clr>
        </p15:guide>
        <p15:guide id="2" pos="227">
          <p15:clr>
            <a:srgbClr val="A4A3A4"/>
          </p15:clr>
        </p15:guide>
        <p15:guide id="3" orient="horz" pos="6566">
          <p15:clr>
            <a:srgbClr val="A4A3A4"/>
          </p15:clr>
        </p15:guide>
        <p15:guide id="4" pos="9299">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gPXYY6M+z9wrYLEsDCCShPK0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C97AC0-89C2-4C66-9C57-74673B91F79A}">
  <a:tblStyle styleId="{5AC97AC0-89C2-4C66-9C57-74673B91F79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3"/>
  </p:normalViewPr>
  <p:slideViewPr>
    <p:cSldViewPr snapToGrid="0">
      <p:cViewPr varScale="1">
        <p:scale>
          <a:sx n="77" d="100"/>
          <a:sy n="77" d="100"/>
        </p:scale>
        <p:origin x="1440" y="184"/>
      </p:cViewPr>
      <p:guideLst>
        <p:guide orient="horz" pos="284"/>
        <p:guide pos="227"/>
        <p:guide orient="horz" pos="6566"/>
        <p:guide pos="92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437063" cy="354013"/>
          </a:xfrm>
          <a:prstGeom prst="rect">
            <a:avLst/>
          </a:prstGeom>
          <a:noFill/>
          <a:ln>
            <a:noFill/>
          </a:ln>
        </p:spPr>
        <p:txBody>
          <a:bodyPr spcFirstLastPara="1" wrap="square" lIns="99275" tIns="49625" rIns="99275" bIns="49625" anchor="t"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5797550" y="0"/>
            <a:ext cx="4435475" cy="354013"/>
          </a:xfrm>
          <a:prstGeom prst="rect">
            <a:avLst/>
          </a:prstGeom>
          <a:noFill/>
          <a:ln>
            <a:noFill/>
          </a:ln>
        </p:spPr>
        <p:txBody>
          <a:bodyPr spcFirstLastPara="1" wrap="square" lIns="99275" tIns="49625" rIns="99275" bIns="49625" anchor="t" anchorCtr="0">
            <a:noAutofit/>
          </a:bodyPr>
          <a:lstStyle>
            <a:lvl1pPr marR="0" lvl="0" algn="r"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3235325" y="533400"/>
            <a:ext cx="3763963"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1022350" y="3370263"/>
            <a:ext cx="8189913" cy="3195637"/>
          </a:xfrm>
          <a:prstGeom prst="rect">
            <a:avLst/>
          </a:prstGeom>
          <a:noFill/>
          <a:ln>
            <a:noFill/>
          </a:ln>
        </p:spPr>
        <p:txBody>
          <a:bodyPr spcFirstLastPara="1" wrap="square" lIns="99275" tIns="49625" rIns="99275" bIns="496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742113"/>
            <a:ext cx="4437063" cy="355600"/>
          </a:xfrm>
          <a:prstGeom prst="rect">
            <a:avLst/>
          </a:prstGeom>
          <a:noFill/>
          <a:ln>
            <a:noFill/>
          </a:ln>
        </p:spPr>
        <p:txBody>
          <a:bodyPr spcFirstLastPara="1" wrap="square" lIns="99275" tIns="49625" rIns="99275" bIns="49625" anchor="b"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5797550" y="6742113"/>
            <a:ext cx="4435475" cy="355600"/>
          </a:xfrm>
          <a:prstGeom prst="rect">
            <a:avLst/>
          </a:prstGeom>
          <a:noFill/>
          <a:ln>
            <a:noFill/>
          </a:ln>
        </p:spPr>
        <p:txBody>
          <a:bodyPr spcFirstLastPara="1" wrap="square" lIns="99275" tIns="49625" rIns="99275" bIns="49625" anchor="b" anchorCtr="0">
            <a:noAutofit/>
          </a:bodyPr>
          <a:lstStyle/>
          <a:p>
            <a:pPr marL="0" marR="0" lvl="0" indent="0" algn="r" rtl="0">
              <a:spcBef>
                <a:spcPts val="0"/>
              </a:spcBef>
              <a:spcAft>
                <a:spcPts val="0"/>
              </a:spcAft>
              <a:buNone/>
            </a:pPr>
            <a:fld id="{00000000-1234-1234-1234-123412341234}" type="slidenum">
              <a:rPr lang="ja-JP" sz="1100" b="0" i="0" u="none" strike="noStrike" cap="none">
                <a:solidFill>
                  <a:schemeClr val="dk1"/>
                </a:solidFill>
                <a:latin typeface="Arial"/>
                <a:ea typeface="Arial"/>
                <a:cs typeface="Arial"/>
                <a:sym typeface="Arial"/>
              </a:rPr>
              <a:t>‹#›</a:t>
            </a:fld>
            <a:endParaRPr sz="11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5797550" y="6742113"/>
            <a:ext cx="4435475" cy="355600"/>
          </a:xfrm>
          <a:prstGeom prst="rect">
            <a:avLst/>
          </a:prstGeom>
          <a:noFill/>
          <a:ln>
            <a:noFill/>
          </a:ln>
        </p:spPr>
        <p:txBody>
          <a:bodyPr spcFirstLastPara="1" wrap="square" lIns="99275" tIns="49625" rIns="99275" bIns="49625" anchor="b" anchorCtr="0">
            <a:noAutofit/>
          </a:bodyPr>
          <a:lstStyle/>
          <a:p>
            <a:pPr marL="0" marR="0" lvl="0" indent="0" algn="r" rtl="0">
              <a:spcBef>
                <a:spcPts val="0"/>
              </a:spcBef>
              <a:spcAft>
                <a:spcPts val="0"/>
              </a:spcAft>
              <a:buNone/>
            </a:pPr>
            <a:fld id="{00000000-1234-1234-1234-123412341234}" type="slidenum">
              <a:rPr lang="en-US" altLang="ja-JP" sz="600" b="0" i="0" u="none" strike="noStrike" cap="none">
                <a:solidFill>
                  <a:schemeClr val="dk1"/>
                </a:solidFill>
                <a:latin typeface="Times New Roman"/>
                <a:ea typeface="Times New Roman"/>
                <a:cs typeface="Times New Roman"/>
                <a:sym typeface="Times New Roman"/>
              </a:rPr>
              <a:t>1</a:t>
            </a:fld>
            <a:endParaRPr sz="600" b="0" i="0" u="none" strike="noStrike" cap="none">
              <a:solidFill>
                <a:schemeClr val="dk1"/>
              </a:solidFill>
              <a:latin typeface="Times New Roman"/>
              <a:ea typeface="Times New Roman"/>
              <a:cs typeface="Times New Roman"/>
              <a:sym typeface="Times New Roman"/>
            </a:endParaRPr>
          </a:p>
        </p:txBody>
      </p:sp>
      <p:sp>
        <p:nvSpPr>
          <p:cNvPr id="86" name="Google Shape;86;p1:notes"/>
          <p:cNvSpPr>
            <a:spLocks noGrp="1" noRot="1" noChangeAspect="1"/>
          </p:cNvSpPr>
          <p:nvPr>
            <p:ph type="sldImg" idx="2"/>
          </p:nvPr>
        </p:nvSpPr>
        <p:spPr>
          <a:xfrm>
            <a:off x="522288" y="519113"/>
            <a:ext cx="3621087" cy="25622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604838" y="3268663"/>
            <a:ext cx="3422650" cy="3082925"/>
          </a:xfrm>
          <a:prstGeom prst="rect">
            <a:avLst/>
          </a:prstGeom>
          <a:noFill/>
          <a:ln>
            <a:noFill/>
          </a:ln>
        </p:spPr>
        <p:txBody>
          <a:bodyPr spcFirstLastPara="1" wrap="square" lIns="99275" tIns="49625" rIns="99275" bIns="49625"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sldNum" idx="12"/>
          </p:nvPr>
        </p:nvSpPr>
        <p:spPr>
          <a:xfrm>
            <a:off x="5797550" y="6742113"/>
            <a:ext cx="4435475" cy="355600"/>
          </a:xfrm>
          <a:prstGeom prst="rect">
            <a:avLst/>
          </a:prstGeom>
          <a:noFill/>
          <a:ln>
            <a:noFill/>
          </a:ln>
        </p:spPr>
        <p:txBody>
          <a:bodyPr spcFirstLastPara="1" wrap="square" lIns="99275" tIns="49625" rIns="99275" bIns="49625" anchor="b" anchorCtr="0">
            <a:noAutofit/>
          </a:bodyPr>
          <a:lstStyle/>
          <a:p>
            <a:pPr marL="0" marR="0" lvl="0" indent="0" algn="r" rtl="0">
              <a:spcBef>
                <a:spcPts val="0"/>
              </a:spcBef>
              <a:spcAft>
                <a:spcPts val="0"/>
              </a:spcAft>
              <a:buNone/>
            </a:pPr>
            <a:fld id="{00000000-1234-1234-1234-123412341234}" type="slidenum">
              <a:rPr lang="en-US" altLang="ja-JP" sz="600" b="0" i="0" u="none" strike="noStrike" cap="none">
                <a:solidFill>
                  <a:schemeClr val="dk1"/>
                </a:solidFill>
                <a:latin typeface="Times New Roman"/>
                <a:ea typeface="Times New Roman"/>
                <a:cs typeface="Times New Roman"/>
                <a:sym typeface="Times New Roman"/>
              </a:rPr>
              <a:t>2</a:t>
            </a:fld>
            <a:endParaRPr sz="600" b="0" i="0" u="none" strike="noStrike" cap="none">
              <a:solidFill>
                <a:schemeClr val="dk1"/>
              </a:solidFill>
              <a:latin typeface="Times New Roman"/>
              <a:ea typeface="Times New Roman"/>
              <a:cs typeface="Times New Roman"/>
              <a:sym typeface="Times New Roman"/>
            </a:endParaRPr>
          </a:p>
        </p:txBody>
      </p:sp>
      <p:sp>
        <p:nvSpPr>
          <p:cNvPr id="98" name="Google Shape;98;p2:notes"/>
          <p:cNvSpPr>
            <a:spLocks noGrp="1" noRot="1" noChangeAspect="1"/>
          </p:cNvSpPr>
          <p:nvPr>
            <p:ph type="sldImg" idx="2"/>
          </p:nvPr>
        </p:nvSpPr>
        <p:spPr>
          <a:xfrm>
            <a:off x="522288" y="519113"/>
            <a:ext cx="3621087" cy="25622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2:notes"/>
          <p:cNvSpPr txBox="1">
            <a:spLocks noGrp="1"/>
          </p:cNvSpPr>
          <p:nvPr>
            <p:ph type="body" idx="1"/>
          </p:nvPr>
        </p:nvSpPr>
        <p:spPr>
          <a:xfrm>
            <a:off x="604838" y="3268663"/>
            <a:ext cx="3422650" cy="3082925"/>
          </a:xfrm>
          <a:prstGeom prst="rect">
            <a:avLst/>
          </a:prstGeom>
          <a:noFill/>
          <a:ln>
            <a:noFill/>
          </a:ln>
        </p:spPr>
        <p:txBody>
          <a:bodyPr spcFirstLastPara="1" wrap="square" lIns="99275" tIns="49625" rIns="99275" bIns="49625"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sldNum" idx="12"/>
          </p:nvPr>
        </p:nvSpPr>
        <p:spPr>
          <a:xfrm>
            <a:off x="5797550" y="6742113"/>
            <a:ext cx="4435475" cy="355600"/>
          </a:xfrm>
          <a:prstGeom prst="rect">
            <a:avLst/>
          </a:prstGeom>
          <a:noFill/>
          <a:ln>
            <a:noFill/>
          </a:ln>
        </p:spPr>
        <p:txBody>
          <a:bodyPr spcFirstLastPara="1" wrap="square" lIns="99275" tIns="49625" rIns="99275" bIns="49625" anchor="b" anchorCtr="0">
            <a:noAutofit/>
          </a:bodyPr>
          <a:lstStyle/>
          <a:p>
            <a:pPr marL="0" marR="0" lvl="0" indent="0" algn="r" rtl="0">
              <a:spcBef>
                <a:spcPts val="0"/>
              </a:spcBef>
              <a:spcAft>
                <a:spcPts val="0"/>
              </a:spcAft>
              <a:buNone/>
            </a:pPr>
            <a:fld id="{00000000-1234-1234-1234-123412341234}" type="slidenum">
              <a:rPr lang="en-US" altLang="ja-JP"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111" name="Google Shape;111;p3:notes"/>
          <p:cNvSpPr>
            <a:spLocks noGrp="1" noRot="1" noChangeAspect="1"/>
          </p:cNvSpPr>
          <p:nvPr>
            <p:ph type="sldImg" idx="2"/>
          </p:nvPr>
        </p:nvSpPr>
        <p:spPr>
          <a:xfrm>
            <a:off x="781050" y="781050"/>
            <a:ext cx="5465763" cy="3867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 name="Google Shape;112;p3:notes"/>
          <p:cNvSpPr txBox="1">
            <a:spLocks noGrp="1"/>
          </p:cNvSpPr>
          <p:nvPr>
            <p:ph type="body" idx="1"/>
          </p:nvPr>
        </p:nvSpPr>
        <p:spPr>
          <a:xfrm>
            <a:off x="911225" y="4926013"/>
            <a:ext cx="5140325" cy="4649787"/>
          </a:xfrm>
          <a:prstGeom prst="rect">
            <a:avLst/>
          </a:prstGeom>
          <a:noFill/>
          <a:ln>
            <a:noFill/>
          </a:ln>
        </p:spPr>
        <p:txBody>
          <a:bodyPr spcFirstLastPara="1" wrap="square" lIns="99275" tIns="49625" rIns="99275" bIns="49625"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sldNum" idx="12"/>
          </p:nvPr>
        </p:nvSpPr>
        <p:spPr>
          <a:xfrm>
            <a:off x="5797550" y="6742113"/>
            <a:ext cx="4435475" cy="355600"/>
          </a:xfrm>
          <a:prstGeom prst="rect">
            <a:avLst/>
          </a:prstGeom>
          <a:noFill/>
          <a:ln>
            <a:noFill/>
          </a:ln>
        </p:spPr>
        <p:txBody>
          <a:bodyPr spcFirstLastPara="1" wrap="square" lIns="99275" tIns="49625" rIns="99275" bIns="49625" anchor="b" anchorCtr="0">
            <a:noAutofit/>
          </a:bodyPr>
          <a:lstStyle/>
          <a:p>
            <a:pPr marL="0" marR="0" lvl="0" indent="0" algn="r" rtl="0">
              <a:spcBef>
                <a:spcPts val="0"/>
              </a:spcBef>
              <a:spcAft>
                <a:spcPts val="0"/>
              </a:spcAft>
              <a:buNone/>
            </a:pPr>
            <a:fld id="{00000000-1234-1234-1234-123412341234}" type="slidenum">
              <a:rPr lang="en-US" altLang="ja-JP"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123" name="Google Shape;123;p4:notes"/>
          <p:cNvSpPr>
            <a:spLocks noGrp="1" noRot="1" noChangeAspect="1"/>
          </p:cNvSpPr>
          <p:nvPr>
            <p:ph type="sldImg" idx="2"/>
          </p:nvPr>
        </p:nvSpPr>
        <p:spPr>
          <a:xfrm>
            <a:off x="781050" y="781050"/>
            <a:ext cx="5465763" cy="3867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4:notes"/>
          <p:cNvSpPr txBox="1">
            <a:spLocks noGrp="1"/>
          </p:cNvSpPr>
          <p:nvPr>
            <p:ph type="body" idx="1"/>
          </p:nvPr>
        </p:nvSpPr>
        <p:spPr>
          <a:xfrm>
            <a:off x="911225" y="4926013"/>
            <a:ext cx="5140325" cy="4649787"/>
          </a:xfrm>
          <a:prstGeom prst="rect">
            <a:avLst/>
          </a:prstGeom>
          <a:noFill/>
          <a:ln>
            <a:noFill/>
          </a:ln>
        </p:spPr>
        <p:txBody>
          <a:bodyPr spcFirstLastPara="1" wrap="square" lIns="99275" tIns="49625" rIns="99275" bIns="49625"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sldNum" idx="12"/>
          </p:nvPr>
        </p:nvSpPr>
        <p:spPr>
          <a:xfrm>
            <a:off x="5797550" y="6742113"/>
            <a:ext cx="4435475" cy="355600"/>
          </a:xfrm>
          <a:prstGeom prst="rect">
            <a:avLst/>
          </a:prstGeom>
          <a:noFill/>
          <a:ln>
            <a:noFill/>
          </a:ln>
        </p:spPr>
        <p:txBody>
          <a:bodyPr spcFirstLastPara="1" wrap="square" lIns="99275" tIns="49625" rIns="99275" bIns="49625" anchor="b" anchorCtr="0">
            <a:noAutofit/>
          </a:bodyPr>
          <a:lstStyle/>
          <a:p>
            <a:pPr marL="0" marR="0" lvl="0" indent="0" algn="r" rtl="0">
              <a:spcBef>
                <a:spcPts val="0"/>
              </a:spcBef>
              <a:spcAft>
                <a:spcPts val="0"/>
              </a:spcAft>
              <a:buNone/>
            </a:pPr>
            <a:fld id="{00000000-1234-1234-1234-123412341234}" type="slidenum">
              <a:rPr lang="en-US" altLang="ja-JP"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
        <p:nvSpPr>
          <p:cNvPr id="136" name="Google Shape;136;p5:notes"/>
          <p:cNvSpPr>
            <a:spLocks noGrp="1" noRot="1" noChangeAspect="1"/>
          </p:cNvSpPr>
          <p:nvPr>
            <p:ph type="sldImg" idx="2"/>
          </p:nvPr>
        </p:nvSpPr>
        <p:spPr>
          <a:xfrm>
            <a:off x="781050" y="781050"/>
            <a:ext cx="5465763" cy="3867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5:notes"/>
          <p:cNvSpPr txBox="1">
            <a:spLocks noGrp="1"/>
          </p:cNvSpPr>
          <p:nvPr>
            <p:ph type="body" idx="1"/>
          </p:nvPr>
        </p:nvSpPr>
        <p:spPr>
          <a:xfrm>
            <a:off x="911225" y="4926013"/>
            <a:ext cx="5140325" cy="4649787"/>
          </a:xfrm>
          <a:prstGeom prst="rect">
            <a:avLst/>
          </a:prstGeom>
          <a:noFill/>
          <a:ln>
            <a:noFill/>
          </a:ln>
        </p:spPr>
        <p:txBody>
          <a:bodyPr spcFirstLastPara="1" wrap="square" lIns="99275" tIns="49625" rIns="99275" bIns="49625"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sldNum" idx="12"/>
          </p:nvPr>
        </p:nvSpPr>
        <p:spPr>
          <a:xfrm>
            <a:off x="5797550" y="6742113"/>
            <a:ext cx="4435475" cy="355600"/>
          </a:xfrm>
          <a:prstGeom prst="rect">
            <a:avLst/>
          </a:prstGeom>
          <a:noFill/>
          <a:ln>
            <a:noFill/>
          </a:ln>
        </p:spPr>
        <p:txBody>
          <a:bodyPr spcFirstLastPara="1" wrap="square" lIns="99275" tIns="49625" rIns="99275" bIns="49625" anchor="b" anchorCtr="0">
            <a:noAutofit/>
          </a:bodyPr>
          <a:lstStyle/>
          <a:p>
            <a:pPr marL="0" marR="0" lvl="0" indent="0" algn="r" rtl="0">
              <a:spcBef>
                <a:spcPts val="0"/>
              </a:spcBef>
              <a:spcAft>
                <a:spcPts val="0"/>
              </a:spcAft>
              <a:buNone/>
            </a:pPr>
            <a:fld id="{00000000-1234-1234-1234-123412341234}" type="slidenum">
              <a:rPr lang="en-US" altLang="ja-JP"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176" name="Google Shape;176;p6:notes"/>
          <p:cNvSpPr>
            <a:spLocks noGrp="1" noRot="1" noChangeAspect="1"/>
          </p:cNvSpPr>
          <p:nvPr>
            <p:ph type="sldImg" idx="2"/>
          </p:nvPr>
        </p:nvSpPr>
        <p:spPr>
          <a:xfrm>
            <a:off x="781050" y="781050"/>
            <a:ext cx="5465763" cy="3867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p6:notes"/>
          <p:cNvSpPr txBox="1">
            <a:spLocks noGrp="1"/>
          </p:cNvSpPr>
          <p:nvPr>
            <p:ph type="body" idx="1"/>
          </p:nvPr>
        </p:nvSpPr>
        <p:spPr>
          <a:xfrm>
            <a:off x="911225" y="4926013"/>
            <a:ext cx="5140325" cy="4649787"/>
          </a:xfrm>
          <a:prstGeom prst="rect">
            <a:avLst/>
          </a:prstGeom>
          <a:noFill/>
          <a:ln>
            <a:noFill/>
          </a:ln>
        </p:spPr>
        <p:txBody>
          <a:bodyPr spcFirstLastPara="1" wrap="square" lIns="99275" tIns="49625" rIns="99275" bIns="49625"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body" idx="1"/>
          </p:nvPr>
        </p:nvSpPr>
        <p:spPr>
          <a:xfrm>
            <a:off x="1022350" y="3370263"/>
            <a:ext cx="8189913" cy="3195637"/>
          </a:xfrm>
          <a:prstGeom prst="rect">
            <a:avLst/>
          </a:prstGeom>
        </p:spPr>
        <p:txBody>
          <a:bodyPr spcFirstLastPara="1" wrap="square" lIns="99275" tIns="49625" rIns="99275" bIns="49625" anchor="t" anchorCtr="0">
            <a:noAutofit/>
          </a:bodyPr>
          <a:lstStyle/>
          <a:p>
            <a:pPr marL="0" lvl="0" indent="0" algn="l" rtl="0">
              <a:spcBef>
                <a:spcPts val="360"/>
              </a:spcBef>
              <a:spcAft>
                <a:spcPts val="0"/>
              </a:spcAft>
              <a:buNone/>
            </a:pPr>
            <a:endParaRPr/>
          </a:p>
        </p:txBody>
      </p:sp>
      <p:sp>
        <p:nvSpPr>
          <p:cNvPr id="218" name="Google Shape;218;p7:notes"/>
          <p:cNvSpPr>
            <a:spLocks noGrp="1" noRot="1" noChangeAspect="1"/>
          </p:cNvSpPr>
          <p:nvPr>
            <p:ph type="sldImg" idx="2"/>
          </p:nvPr>
        </p:nvSpPr>
        <p:spPr>
          <a:xfrm>
            <a:off x="3235325" y="533400"/>
            <a:ext cx="3763963" cy="26622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
        <p:nvSpPr>
          <p:cNvPr id="16" name="Google Shape;16;p9"/>
          <p:cNvSpPr txBox="1">
            <a:spLocks noGrp="1"/>
          </p:cNvSpPr>
          <p:nvPr>
            <p:ph type="dt" idx="10"/>
          </p:nvPr>
        </p:nvSpPr>
        <p:spPr>
          <a:xfrm>
            <a:off x="755650" y="9737725"/>
            <a:ext cx="3529013" cy="742950"/>
          </a:xfrm>
          <a:prstGeom prst="rect">
            <a:avLst/>
          </a:prstGeom>
          <a:noFill/>
          <a:ln>
            <a:noFill/>
          </a:ln>
        </p:spPr>
        <p:txBody>
          <a:bodyPr spcFirstLastPara="1" wrap="square" lIns="147050" tIns="73525" rIns="147050" bIns="735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9"/>
          <p:cNvSpPr txBox="1">
            <a:spLocks noGrp="1"/>
          </p:cNvSpPr>
          <p:nvPr>
            <p:ph type="ftr" idx="11"/>
          </p:nvPr>
        </p:nvSpPr>
        <p:spPr>
          <a:xfrm>
            <a:off x="5167313" y="9737725"/>
            <a:ext cx="4787900" cy="742950"/>
          </a:xfrm>
          <a:prstGeom prst="rect">
            <a:avLst/>
          </a:prstGeom>
          <a:noFill/>
          <a:ln>
            <a:noFill/>
          </a:ln>
        </p:spPr>
        <p:txBody>
          <a:bodyPr spcFirstLastPara="1" wrap="square" lIns="147050" tIns="73525" rIns="147050" bIns="735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9"/>
          <p:cNvSpPr txBox="1">
            <a:spLocks noGrp="1"/>
          </p:cNvSpPr>
          <p:nvPr>
            <p:ph type="sldNum" idx="12"/>
          </p:nvPr>
        </p:nvSpPr>
        <p:spPr>
          <a:xfrm>
            <a:off x="10837863" y="9737725"/>
            <a:ext cx="3529012" cy="742950"/>
          </a:xfrm>
          <a:prstGeom prst="rect">
            <a:avLst/>
          </a:prstGeom>
          <a:noFill/>
          <a:ln>
            <a:noFill/>
          </a:ln>
        </p:spPr>
        <p:txBody>
          <a:bodyPr spcFirstLastPara="1" wrap="square" lIns="147050" tIns="73525" rIns="147050" bIns="73525" anchor="t" anchorCtr="0">
            <a:noAutofit/>
          </a:bodyPr>
          <a:lstStyle>
            <a:lvl1pPr marL="0" marR="0" lvl="0" indent="0" algn="r">
              <a:spcBef>
                <a:spcPts val="0"/>
              </a:spcBef>
              <a:spcAft>
                <a:spcPts val="0"/>
              </a:spcAft>
              <a:buNone/>
              <a:defRPr sz="23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3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3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3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3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3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3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3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55650" y="428625"/>
            <a:ext cx="13611225" cy="1781175"/>
          </a:xfrm>
          <a:prstGeom prst="rect">
            <a:avLst/>
          </a:prstGeom>
          <a:noFill/>
          <a:ln>
            <a:noFill/>
          </a:ln>
        </p:spPr>
        <p:txBody>
          <a:bodyPr spcFirstLastPara="1" wrap="square" lIns="147050" tIns="73525" rIns="147050" bIns="735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4031456" y="-783431"/>
            <a:ext cx="7059613" cy="13611225"/>
          </a:xfrm>
          <a:prstGeom prst="rect">
            <a:avLst/>
          </a:prstGeom>
          <a:noFill/>
          <a:ln>
            <a:noFill/>
          </a:ln>
        </p:spPr>
        <p:txBody>
          <a:bodyPr spcFirstLastPara="1" wrap="square" lIns="147050" tIns="73525" rIns="147050" bIns="735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755650" y="9737725"/>
            <a:ext cx="3529013" cy="742950"/>
          </a:xfrm>
          <a:prstGeom prst="rect">
            <a:avLst/>
          </a:prstGeom>
          <a:noFill/>
          <a:ln>
            <a:noFill/>
          </a:ln>
        </p:spPr>
        <p:txBody>
          <a:bodyPr spcFirstLastPara="1" wrap="square" lIns="147050" tIns="73525" rIns="147050" bIns="735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5167313" y="9737725"/>
            <a:ext cx="4787900" cy="742950"/>
          </a:xfrm>
          <a:prstGeom prst="rect">
            <a:avLst/>
          </a:prstGeom>
          <a:noFill/>
          <a:ln>
            <a:noFill/>
          </a:ln>
        </p:spPr>
        <p:txBody>
          <a:bodyPr spcFirstLastPara="1" wrap="square" lIns="147050" tIns="73525" rIns="147050" bIns="735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10837863" y="9737725"/>
            <a:ext cx="3529012" cy="742950"/>
          </a:xfrm>
          <a:prstGeom prst="rect">
            <a:avLst/>
          </a:prstGeom>
          <a:noFill/>
          <a:ln>
            <a:noFill/>
          </a:ln>
        </p:spPr>
        <p:txBody>
          <a:bodyPr spcFirstLastPara="1" wrap="square" lIns="147050" tIns="73525" rIns="147050" bIns="73525" anchor="t" anchorCtr="0">
            <a:noAutofit/>
          </a:bodyPr>
          <a:lstStyle>
            <a:lvl1pPr marL="0" marR="0" lvl="0" indent="0" algn="r">
              <a:spcBef>
                <a:spcPts val="0"/>
              </a:spcBef>
              <a:spcAft>
                <a:spcPts val="0"/>
              </a:spcAft>
              <a:buNone/>
              <a:defRPr sz="23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3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3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3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3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3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3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3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8104188" y="3289301"/>
            <a:ext cx="9123363" cy="3402012"/>
          </a:xfrm>
          <a:prstGeom prst="rect">
            <a:avLst/>
          </a:prstGeom>
          <a:noFill/>
          <a:ln>
            <a:noFill/>
          </a:ln>
        </p:spPr>
        <p:txBody>
          <a:bodyPr spcFirstLastPara="1" wrap="square" lIns="147050" tIns="73525" rIns="147050" bIns="735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222375" y="-38100"/>
            <a:ext cx="9123363" cy="10056813"/>
          </a:xfrm>
          <a:prstGeom prst="rect">
            <a:avLst/>
          </a:prstGeom>
          <a:noFill/>
          <a:ln>
            <a:noFill/>
          </a:ln>
        </p:spPr>
        <p:txBody>
          <a:bodyPr spcFirstLastPara="1" wrap="square" lIns="147050" tIns="73525" rIns="147050" bIns="735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755650" y="9737725"/>
            <a:ext cx="3529013" cy="742950"/>
          </a:xfrm>
          <a:prstGeom prst="rect">
            <a:avLst/>
          </a:prstGeom>
          <a:noFill/>
          <a:ln>
            <a:noFill/>
          </a:ln>
        </p:spPr>
        <p:txBody>
          <a:bodyPr spcFirstLastPara="1" wrap="square" lIns="147050" tIns="73525" rIns="147050" bIns="735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5167313" y="9737725"/>
            <a:ext cx="4787900" cy="742950"/>
          </a:xfrm>
          <a:prstGeom prst="rect">
            <a:avLst/>
          </a:prstGeom>
          <a:noFill/>
          <a:ln>
            <a:noFill/>
          </a:ln>
        </p:spPr>
        <p:txBody>
          <a:bodyPr spcFirstLastPara="1" wrap="square" lIns="147050" tIns="73525" rIns="147050" bIns="735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10837863" y="9737725"/>
            <a:ext cx="3529012" cy="742950"/>
          </a:xfrm>
          <a:prstGeom prst="rect">
            <a:avLst/>
          </a:prstGeom>
          <a:noFill/>
          <a:ln>
            <a:noFill/>
          </a:ln>
        </p:spPr>
        <p:txBody>
          <a:bodyPr spcFirstLastPara="1" wrap="square" lIns="147050" tIns="73525" rIns="147050" bIns="73525" anchor="t" anchorCtr="0">
            <a:noAutofit/>
          </a:bodyPr>
          <a:lstStyle>
            <a:lvl1pPr marL="0" marR="0" lvl="0" indent="0" algn="r">
              <a:spcBef>
                <a:spcPts val="0"/>
              </a:spcBef>
              <a:spcAft>
                <a:spcPts val="0"/>
              </a:spcAft>
              <a:buNone/>
              <a:defRPr sz="23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3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3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3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3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3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3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3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9"/>
        <p:cNvGrpSpPr/>
        <p:nvPr/>
      </p:nvGrpSpPr>
      <p:grpSpPr>
        <a:xfrm>
          <a:off x="0" y="0"/>
          <a:ext cx="0" cy="0"/>
          <a:chOff x="0" y="0"/>
          <a:chExt cx="0" cy="0"/>
        </a:xfrm>
      </p:grpSpPr>
      <p:sp>
        <p:nvSpPr>
          <p:cNvPr id="20" name="Google Shape;20;p10"/>
          <p:cNvSpPr txBox="1">
            <a:spLocks noGrp="1"/>
          </p:cNvSpPr>
          <p:nvPr>
            <p:ph type="ctrTitle"/>
          </p:nvPr>
        </p:nvSpPr>
        <p:spPr>
          <a:xfrm>
            <a:off x="1133475" y="3322638"/>
            <a:ext cx="12855575" cy="2290762"/>
          </a:xfrm>
          <a:prstGeom prst="rect">
            <a:avLst/>
          </a:prstGeom>
          <a:noFill/>
          <a:ln>
            <a:noFill/>
          </a:ln>
        </p:spPr>
        <p:txBody>
          <a:bodyPr spcFirstLastPara="1" wrap="square" lIns="147050" tIns="73525" rIns="147050" bIns="735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10"/>
          <p:cNvSpPr txBox="1">
            <a:spLocks noGrp="1"/>
          </p:cNvSpPr>
          <p:nvPr>
            <p:ph type="subTitle" idx="1"/>
          </p:nvPr>
        </p:nvSpPr>
        <p:spPr>
          <a:xfrm>
            <a:off x="2268538" y="6059488"/>
            <a:ext cx="10585450" cy="2732087"/>
          </a:xfrm>
          <a:prstGeom prst="rect">
            <a:avLst/>
          </a:prstGeom>
          <a:noFill/>
          <a:ln>
            <a:noFill/>
          </a:ln>
        </p:spPr>
        <p:txBody>
          <a:bodyPr spcFirstLastPara="1" wrap="square" lIns="147050" tIns="73525" rIns="147050" bIns="73525" anchor="t" anchorCtr="0">
            <a:noAutofit/>
          </a:bodyPr>
          <a:lstStyle>
            <a:lvl1pPr lvl="0" algn="ctr">
              <a:spcBef>
                <a:spcPts val="1040"/>
              </a:spcBef>
              <a:spcAft>
                <a:spcPts val="0"/>
              </a:spcAft>
              <a:buClr>
                <a:schemeClr val="dk1"/>
              </a:buClr>
              <a:buSzPts val="5200"/>
              <a:buFont typeface="Arial"/>
              <a:buNone/>
              <a:defRPr/>
            </a:lvl1pPr>
            <a:lvl2pPr lvl="1" algn="ctr">
              <a:spcBef>
                <a:spcPts val="900"/>
              </a:spcBef>
              <a:spcAft>
                <a:spcPts val="0"/>
              </a:spcAft>
              <a:buClr>
                <a:schemeClr val="dk1"/>
              </a:buClr>
              <a:buSzPts val="4500"/>
              <a:buFont typeface="Arial"/>
              <a:buNone/>
              <a:defRPr/>
            </a:lvl2pPr>
            <a:lvl3pPr lvl="2" algn="ctr">
              <a:spcBef>
                <a:spcPts val="760"/>
              </a:spcBef>
              <a:spcAft>
                <a:spcPts val="0"/>
              </a:spcAft>
              <a:buClr>
                <a:schemeClr val="dk1"/>
              </a:buClr>
              <a:buSzPts val="3800"/>
              <a:buFont typeface="Arial"/>
              <a:buNone/>
              <a:defRPr/>
            </a:lvl3pPr>
            <a:lvl4pPr lvl="3" algn="ctr">
              <a:spcBef>
                <a:spcPts val="640"/>
              </a:spcBef>
              <a:spcAft>
                <a:spcPts val="0"/>
              </a:spcAft>
              <a:buClr>
                <a:schemeClr val="dk1"/>
              </a:buClr>
              <a:buSzPts val="3200"/>
              <a:buFont typeface="Arial"/>
              <a:buNone/>
              <a:defRPr/>
            </a:lvl4pPr>
            <a:lvl5pPr lvl="4" algn="ctr">
              <a:spcBef>
                <a:spcPts val="640"/>
              </a:spcBef>
              <a:spcAft>
                <a:spcPts val="0"/>
              </a:spcAft>
              <a:buClr>
                <a:schemeClr val="dk1"/>
              </a:buClr>
              <a:buSzPts val="3200"/>
              <a:buFont typeface="Arial"/>
              <a:buNone/>
              <a:defRPr/>
            </a:lvl5pPr>
            <a:lvl6pPr lvl="5" algn="ctr">
              <a:spcBef>
                <a:spcPts val="640"/>
              </a:spcBef>
              <a:spcAft>
                <a:spcPts val="0"/>
              </a:spcAft>
              <a:buClr>
                <a:schemeClr val="dk1"/>
              </a:buClr>
              <a:buSzPts val="3200"/>
              <a:buFont typeface="Arial"/>
              <a:buNone/>
              <a:defRPr/>
            </a:lvl6pPr>
            <a:lvl7pPr lvl="6" algn="ctr">
              <a:spcBef>
                <a:spcPts val="640"/>
              </a:spcBef>
              <a:spcAft>
                <a:spcPts val="0"/>
              </a:spcAft>
              <a:buClr>
                <a:schemeClr val="dk1"/>
              </a:buClr>
              <a:buSzPts val="3200"/>
              <a:buFont typeface="Arial"/>
              <a:buNone/>
              <a:defRPr/>
            </a:lvl7pPr>
            <a:lvl8pPr lvl="7" algn="ctr">
              <a:spcBef>
                <a:spcPts val="640"/>
              </a:spcBef>
              <a:spcAft>
                <a:spcPts val="0"/>
              </a:spcAft>
              <a:buClr>
                <a:schemeClr val="dk1"/>
              </a:buClr>
              <a:buSzPts val="3200"/>
              <a:buFont typeface="Arial"/>
              <a:buNone/>
              <a:defRPr/>
            </a:lvl8pPr>
            <a:lvl9pPr lvl="8" algn="ctr">
              <a:spcBef>
                <a:spcPts val="640"/>
              </a:spcBef>
              <a:spcAft>
                <a:spcPts val="0"/>
              </a:spcAft>
              <a:buClr>
                <a:schemeClr val="dk1"/>
              </a:buClr>
              <a:buSzPts val="3200"/>
              <a:buFont typeface="Arial"/>
              <a:buNone/>
              <a:defRPr/>
            </a:lvl9pPr>
          </a:lstStyle>
          <a:p>
            <a:endParaRPr/>
          </a:p>
        </p:txBody>
      </p:sp>
      <p:sp>
        <p:nvSpPr>
          <p:cNvPr id="22" name="Google Shape;22;p10"/>
          <p:cNvSpPr txBox="1">
            <a:spLocks noGrp="1"/>
          </p:cNvSpPr>
          <p:nvPr>
            <p:ph type="dt" idx="10"/>
          </p:nvPr>
        </p:nvSpPr>
        <p:spPr>
          <a:xfrm>
            <a:off x="755650" y="9737725"/>
            <a:ext cx="3529013" cy="742950"/>
          </a:xfrm>
          <a:prstGeom prst="rect">
            <a:avLst/>
          </a:prstGeom>
          <a:noFill/>
          <a:ln>
            <a:noFill/>
          </a:ln>
        </p:spPr>
        <p:txBody>
          <a:bodyPr spcFirstLastPara="1" wrap="square" lIns="147050" tIns="73525" rIns="147050" bIns="735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0"/>
          <p:cNvSpPr txBox="1">
            <a:spLocks noGrp="1"/>
          </p:cNvSpPr>
          <p:nvPr>
            <p:ph type="ftr" idx="11"/>
          </p:nvPr>
        </p:nvSpPr>
        <p:spPr>
          <a:xfrm>
            <a:off x="5167313" y="9737725"/>
            <a:ext cx="4787900" cy="742950"/>
          </a:xfrm>
          <a:prstGeom prst="rect">
            <a:avLst/>
          </a:prstGeom>
          <a:noFill/>
          <a:ln>
            <a:noFill/>
          </a:ln>
        </p:spPr>
        <p:txBody>
          <a:bodyPr spcFirstLastPara="1" wrap="square" lIns="147050" tIns="73525" rIns="147050" bIns="735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0"/>
          <p:cNvSpPr txBox="1">
            <a:spLocks noGrp="1"/>
          </p:cNvSpPr>
          <p:nvPr>
            <p:ph type="sldNum" idx="12"/>
          </p:nvPr>
        </p:nvSpPr>
        <p:spPr>
          <a:xfrm>
            <a:off x="10837863" y="9737725"/>
            <a:ext cx="3529012" cy="742950"/>
          </a:xfrm>
          <a:prstGeom prst="rect">
            <a:avLst/>
          </a:prstGeom>
          <a:noFill/>
          <a:ln>
            <a:noFill/>
          </a:ln>
        </p:spPr>
        <p:txBody>
          <a:bodyPr spcFirstLastPara="1" wrap="square" lIns="147050" tIns="73525" rIns="147050" bIns="73525" anchor="t" anchorCtr="0">
            <a:noAutofit/>
          </a:bodyPr>
          <a:lstStyle>
            <a:lvl1pPr marL="0" marR="0" lvl="0" indent="0" algn="r">
              <a:spcBef>
                <a:spcPts val="0"/>
              </a:spcBef>
              <a:spcAft>
                <a:spcPts val="0"/>
              </a:spcAft>
              <a:buNone/>
              <a:defRPr sz="23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3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3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3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3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3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3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3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5"/>
        <p:cNvGrpSpPr/>
        <p:nvPr/>
      </p:nvGrpSpPr>
      <p:grpSpPr>
        <a:xfrm>
          <a:off x="0" y="0"/>
          <a:ext cx="0" cy="0"/>
          <a:chOff x="0" y="0"/>
          <a:chExt cx="0" cy="0"/>
        </a:xfrm>
      </p:grpSpPr>
      <p:sp>
        <p:nvSpPr>
          <p:cNvPr id="26" name="Google Shape;26;p11"/>
          <p:cNvSpPr txBox="1">
            <a:spLocks noGrp="1"/>
          </p:cNvSpPr>
          <p:nvPr>
            <p:ph type="title"/>
          </p:nvPr>
        </p:nvSpPr>
        <p:spPr>
          <a:xfrm>
            <a:off x="755650" y="428625"/>
            <a:ext cx="13611225" cy="1781175"/>
          </a:xfrm>
          <a:prstGeom prst="rect">
            <a:avLst/>
          </a:prstGeom>
          <a:noFill/>
          <a:ln>
            <a:noFill/>
          </a:ln>
        </p:spPr>
        <p:txBody>
          <a:bodyPr spcFirstLastPara="1" wrap="square" lIns="147050" tIns="73525" rIns="147050" bIns="735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11"/>
          <p:cNvSpPr txBox="1">
            <a:spLocks noGrp="1"/>
          </p:cNvSpPr>
          <p:nvPr>
            <p:ph type="body" idx="1"/>
          </p:nvPr>
        </p:nvSpPr>
        <p:spPr>
          <a:xfrm>
            <a:off x="755650" y="2492375"/>
            <a:ext cx="13611225" cy="7059613"/>
          </a:xfrm>
          <a:prstGeom prst="rect">
            <a:avLst/>
          </a:prstGeom>
          <a:noFill/>
          <a:ln>
            <a:noFill/>
          </a:ln>
        </p:spPr>
        <p:txBody>
          <a:bodyPr spcFirstLastPara="1" wrap="square" lIns="147050" tIns="73525" rIns="147050" bIns="735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1"/>
          <p:cNvSpPr txBox="1">
            <a:spLocks noGrp="1"/>
          </p:cNvSpPr>
          <p:nvPr>
            <p:ph type="dt" idx="10"/>
          </p:nvPr>
        </p:nvSpPr>
        <p:spPr>
          <a:xfrm>
            <a:off x="755650" y="9737725"/>
            <a:ext cx="3529013" cy="742950"/>
          </a:xfrm>
          <a:prstGeom prst="rect">
            <a:avLst/>
          </a:prstGeom>
          <a:noFill/>
          <a:ln>
            <a:noFill/>
          </a:ln>
        </p:spPr>
        <p:txBody>
          <a:bodyPr spcFirstLastPara="1" wrap="square" lIns="147050" tIns="73525" rIns="147050" bIns="735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1"/>
          <p:cNvSpPr txBox="1">
            <a:spLocks noGrp="1"/>
          </p:cNvSpPr>
          <p:nvPr>
            <p:ph type="ftr" idx="11"/>
          </p:nvPr>
        </p:nvSpPr>
        <p:spPr>
          <a:xfrm>
            <a:off x="5167313" y="9737725"/>
            <a:ext cx="4787900" cy="742950"/>
          </a:xfrm>
          <a:prstGeom prst="rect">
            <a:avLst/>
          </a:prstGeom>
          <a:noFill/>
          <a:ln>
            <a:noFill/>
          </a:ln>
        </p:spPr>
        <p:txBody>
          <a:bodyPr spcFirstLastPara="1" wrap="square" lIns="147050" tIns="73525" rIns="147050" bIns="735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1"/>
          <p:cNvSpPr txBox="1">
            <a:spLocks noGrp="1"/>
          </p:cNvSpPr>
          <p:nvPr>
            <p:ph type="sldNum" idx="12"/>
          </p:nvPr>
        </p:nvSpPr>
        <p:spPr>
          <a:xfrm>
            <a:off x="10837863" y="9737725"/>
            <a:ext cx="3529012" cy="742950"/>
          </a:xfrm>
          <a:prstGeom prst="rect">
            <a:avLst/>
          </a:prstGeom>
          <a:noFill/>
          <a:ln>
            <a:noFill/>
          </a:ln>
        </p:spPr>
        <p:txBody>
          <a:bodyPr spcFirstLastPara="1" wrap="square" lIns="147050" tIns="73525" rIns="147050" bIns="73525" anchor="t" anchorCtr="0">
            <a:noAutofit/>
          </a:bodyPr>
          <a:lstStyle>
            <a:lvl1pPr marL="0" marR="0" lvl="0" indent="0" algn="r">
              <a:spcBef>
                <a:spcPts val="0"/>
              </a:spcBef>
              <a:spcAft>
                <a:spcPts val="0"/>
              </a:spcAft>
              <a:buNone/>
              <a:defRPr sz="23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3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3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3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3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3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3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3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1193800" y="6872288"/>
            <a:ext cx="12855575" cy="2122487"/>
          </a:xfrm>
          <a:prstGeom prst="rect">
            <a:avLst/>
          </a:prstGeom>
          <a:noFill/>
          <a:ln>
            <a:noFill/>
          </a:ln>
        </p:spPr>
        <p:txBody>
          <a:bodyPr spcFirstLastPara="1" wrap="square" lIns="147050" tIns="73525" rIns="147050" bIns="735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12"/>
          <p:cNvSpPr txBox="1">
            <a:spLocks noGrp="1"/>
          </p:cNvSpPr>
          <p:nvPr>
            <p:ph type="body" idx="1"/>
          </p:nvPr>
        </p:nvSpPr>
        <p:spPr>
          <a:xfrm>
            <a:off x="1193800" y="4532313"/>
            <a:ext cx="12855575" cy="2339975"/>
          </a:xfrm>
          <a:prstGeom prst="rect">
            <a:avLst/>
          </a:prstGeom>
          <a:noFill/>
          <a:ln>
            <a:noFill/>
          </a:ln>
        </p:spPr>
        <p:txBody>
          <a:bodyPr spcFirstLastPara="1" wrap="square" lIns="147050" tIns="73525" rIns="147050" bIns="73525"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4" name="Google Shape;34;p12"/>
          <p:cNvSpPr txBox="1">
            <a:spLocks noGrp="1"/>
          </p:cNvSpPr>
          <p:nvPr>
            <p:ph type="dt" idx="10"/>
          </p:nvPr>
        </p:nvSpPr>
        <p:spPr>
          <a:xfrm>
            <a:off x="755650" y="9737725"/>
            <a:ext cx="3529013" cy="742950"/>
          </a:xfrm>
          <a:prstGeom prst="rect">
            <a:avLst/>
          </a:prstGeom>
          <a:noFill/>
          <a:ln>
            <a:noFill/>
          </a:ln>
        </p:spPr>
        <p:txBody>
          <a:bodyPr spcFirstLastPara="1" wrap="square" lIns="147050" tIns="73525" rIns="147050" bIns="735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ftr" idx="11"/>
          </p:nvPr>
        </p:nvSpPr>
        <p:spPr>
          <a:xfrm>
            <a:off x="5167313" y="9737725"/>
            <a:ext cx="4787900" cy="742950"/>
          </a:xfrm>
          <a:prstGeom prst="rect">
            <a:avLst/>
          </a:prstGeom>
          <a:noFill/>
          <a:ln>
            <a:noFill/>
          </a:ln>
        </p:spPr>
        <p:txBody>
          <a:bodyPr spcFirstLastPara="1" wrap="square" lIns="147050" tIns="73525" rIns="147050" bIns="735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2"/>
          <p:cNvSpPr txBox="1">
            <a:spLocks noGrp="1"/>
          </p:cNvSpPr>
          <p:nvPr>
            <p:ph type="sldNum" idx="12"/>
          </p:nvPr>
        </p:nvSpPr>
        <p:spPr>
          <a:xfrm>
            <a:off x="10837863" y="9737725"/>
            <a:ext cx="3529012" cy="742950"/>
          </a:xfrm>
          <a:prstGeom prst="rect">
            <a:avLst/>
          </a:prstGeom>
          <a:noFill/>
          <a:ln>
            <a:noFill/>
          </a:ln>
        </p:spPr>
        <p:txBody>
          <a:bodyPr spcFirstLastPara="1" wrap="square" lIns="147050" tIns="73525" rIns="147050" bIns="73525" anchor="t" anchorCtr="0">
            <a:noAutofit/>
          </a:bodyPr>
          <a:lstStyle>
            <a:lvl1pPr marL="0" marR="0" lvl="0" indent="0" algn="r">
              <a:spcBef>
                <a:spcPts val="0"/>
              </a:spcBef>
              <a:spcAft>
                <a:spcPts val="0"/>
              </a:spcAft>
              <a:buNone/>
              <a:defRPr sz="23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3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3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3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3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3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3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3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13"/>
          <p:cNvSpPr txBox="1">
            <a:spLocks noGrp="1"/>
          </p:cNvSpPr>
          <p:nvPr>
            <p:ph type="title"/>
          </p:nvPr>
        </p:nvSpPr>
        <p:spPr>
          <a:xfrm>
            <a:off x="755650" y="428625"/>
            <a:ext cx="13611225" cy="1781175"/>
          </a:xfrm>
          <a:prstGeom prst="rect">
            <a:avLst/>
          </a:prstGeom>
          <a:noFill/>
          <a:ln>
            <a:noFill/>
          </a:ln>
        </p:spPr>
        <p:txBody>
          <a:bodyPr spcFirstLastPara="1" wrap="square" lIns="147050" tIns="73525" rIns="147050" bIns="735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13"/>
          <p:cNvSpPr txBox="1">
            <a:spLocks noGrp="1"/>
          </p:cNvSpPr>
          <p:nvPr>
            <p:ph type="body" idx="1"/>
          </p:nvPr>
        </p:nvSpPr>
        <p:spPr>
          <a:xfrm>
            <a:off x="755650" y="2492375"/>
            <a:ext cx="6729413" cy="7059613"/>
          </a:xfrm>
          <a:prstGeom prst="rect">
            <a:avLst/>
          </a:prstGeom>
          <a:noFill/>
          <a:ln>
            <a:noFill/>
          </a:ln>
        </p:spPr>
        <p:txBody>
          <a:bodyPr spcFirstLastPara="1" wrap="square" lIns="147050" tIns="73525" rIns="147050" bIns="7352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0" name="Google Shape;40;p13"/>
          <p:cNvSpPr txBox="1">
            <a:spLocks noGrp="1"/>
          </p:cNvSpPr>
          <p:nvPr>
            <p:ph type="body" idx="2"/>
          </p:nvPr>
        </p:nvSpPr>
        <p:spPr>
          <a:xfrm>
            <a:off x="7637463" y="2492375"/>
            <a:ext cx="6729412" cy="7059613"/>
          </a:xfrm>
          <a:prstGeom prst="rect">
            <a:avLst/>
          </a:prstGeom>
          <a:noFill/>
          <a:ln>
            <a:noFill/>
          </a:ln>
        </p:spPr>
        <p:txBody>
          <a:bodyPr spcFirstLastPara="1" wrap="square" lIns="147050" tIns="73525" rIns="147050" bIns="73525"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1" name="Google Shape;41;p13"/>
          <p:cNvSpPr txBox="1">
            <a:spLocks noGrp="1"/>
          </p:cNvSpPr>
          <p:nvPr>
            <p:ph type="dt" idx="10"/>
          </p:nvPr>
        </p:nvSpPr>
        <p:spPr>
          <a:xfrm>
            <a:off x="755650" y="9737725"/>
            <a:ext cx="3529013" cy="742950"/>
          </a:xfrm>
          <a:prstGeom prst="rect">
            <a:avLst/>
          </a:prstGeom>
          <a:noFill/>
          <a:ln>
            <a:noFill/>
          </a:ln>
        </p:spPr>
        <p:txBody>
          <a:bodyPr spcFirstLastPara="1" wrap="square" lIns="147050" tIns="73525" rIns="147050" bIns="735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3"/>
          <p:cNvSpPr txBox="1">
            <a:spLocks noGrp="1"/>
          </p:cNvSpPr>
          <p:nvPr>
            <p:ph type="ftr" idx="11"/>
          </p:nvPr>
        </p:nvSpPr>
        <p:spPr>
          <a:xfrm>
            <a:off x="5167313" y="9737725"/>
            <a:ext cx="4787900" cy="742950"/>
          </a:xfrm>
          <a:prstGeom prst="rect">
            <a:avLst/>
          </a:prstGeom>
          <a:noFill/>
          <a:ln>
            <a:noFill/>
          </a:ln>
        </p:spPr>
        <p:txBody>
          <a:bodyPr spcFirstLastPara="1" wrap="square" lIns="147050" tIns="73525" rIns="147050" bIns="735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sldNum" idx="12"/>
          </p:nvPr>
        </p:nvSpPr>
        <p:spPr>
          <a:xfrm>
            <a:off x="10837863" y="9737725"/>
            <a:ext cx="3529012" cy="742950"/>
          </a:xfrm>
          <a:prstGeom prst="rect">
            <a:avLst/>
          </a:prstGeom>
          <a:noFill/>
          <a:ln>
            <a:noFill/>
          </a:ln>
        </p:spPr>
        <p:txBody>
          <a:bodyPr spcFirstLastPara="1" wrap="square" lIns="147050" tIns="73525" rIns="147050" bIns="73525" anchor="t" anchorCtr="0">
            <a:noAutofit/>
          </a:bodyPr>
          <a:lstStyle>
            <a:lvl1pPr marL="0" marR="0" lvl="0" indent="0" algn="r">
              <a:spcBef>
                <a:spcPts val="0"/>
              </a:spcBef>
              <a:spcAft>
                <a:spcPts val="0"/>
              </a:spcAft>
              <a:buNone/>
              <a:defRPr sz="23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3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3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3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3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3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3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3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755650" y="428625"/>
            <a:ext cx="13611225" cy="1781175"/>
          </a:xfrm>
          <a:prstGeom prst="rect">
            <a:avLst/>
          </a:prstGeom>
          <a:noFill/>
          <a:ln>
            <a:noFill/>
          </a:ln>
        </p:spPr>
        <p:txBody>
          <a:bodyPr spcFirstLastPara="1" wrap="square" lIns="147050" tIns="73525" rIns="147050" bIns="735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4"/>
          <p:cNvSpPr txBox="1">
            <a:spLocks noGrp="1"/>
          </p:cNvSpPr>
          <p:nvPr>
            <p:ph type="body" idx="1"/>
          </p:nvPr>
        </p:nvSpPr>
        <p:spPr>
          <a:xfrm>
            <a:off x="755650" y="2393950"/>
            <a:ext cx="6681788" cy="996950"/>
          </a:xfrm>
          <a:prstGeom prst="rect">
            <a:avLst/>
          </a:prstGeom>
          <a:noFill/>
          <a:ln>
            <a:noFill/>
          </a:ln>
        </p:spPr>
        <p:txBody>
          <a:bodyPr spcFirstLastPara="1" wrap="square" lIns="147050" tIns="73525" rIns="147050" bIns="73525"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7" name="Google Shape;47;p14"/>
          <p:cNvSpPr txBox="1">
            <a:spLocks noGrp="1"/>
          </p:cNvSpPr>
          <p:nvPr>
            <p:ph type="body" idx="2"/>
          </p:nvPr>
        </p:nvSpPr>
        <p:spPr>
          <a:xfrm>
            <a:off x="755650" y="3390900"/>
            <a:ext cx="6681788" cy="6161088"/>
          </a:xfrm>
          <a:prstGeom prst="rect">
            <a:avLst/>
          </a:prstGeom>
          <a:noFill/>
          <a:ln>
            <a:noFill/>
          </a:ln>
        </p:spPr>
        <p:txBody>
          <a:bodyPr spcFirstLastPara="1" wrap="square" lIns="147050" tIns="73525" rIns="147050" bIns="7352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8" name="Google Shape;48;p14"/>
          <p:cNvSpPr txBox="1">
            <a:spLocks noGrp="1"/>
          </p:cNvSpPr>
          <p:nvPr>
            <p:ph type="body" idx="3"/>
          </p:nvPr>
        </p:nvSpPr>
        <p:spPr>
          <a:xfrm>
            <a:off x="7681913" y="2393950"/>
            <a:ext cx="6684962" cy="996950"/>
          </a:xfrm>
          <a:prstGeom prst="rect">
            <a:avLst/>
          </a:prstGeom>
          <a:noFill/>
          <a:ln>
            <a:noFill/>
          </a:ln>
        </p:spPr>
        <p:txBody>
          <a:bodyPr spcFirstLastPara="1" wrap="square" lIns="147050" tIns="73525" rIns="147050" bIns="73525"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9" name="Google Shape;49;p14"/>
          <p:cNvSpPr txBox="1">
            <a:spLocks noGrp="1"/>
          </p:cNvSpPr>
          <p:nvPr>
            <p:ph type="body" idx="4"/>
          </p:nvPr>
        </p:nvSpPr>
        <p:spPr>
          <a:xfrm>
            <a:off x="7681913" y="3390900"/>
            <a:ext cx="6684962" cy="6161088"/>
          </a:xfrm>
          <a:prstGeom prst="rect">
            <a:avLst/>
          </a:prstGeom>
          <a:noFill/>
          <a:ln>
            <a:noFill/>
          </a:ln>
        </p:spPr>
        <p:txBody>
          <a:bodyPr spcFirstLastPara="1" wrap="square" lIns="147050" tIns="73525" rIns="147050" bIns="73525"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0" name="Google Shape;50;p14"/>
          <p:cNvSpPr txBox="1">
            <a:spLocks noGrp="1"/>
          </p:cNvSpPr>
          <p:nvPr>
            <p:ph type="dt" idx="10"/>
          </p:nvPr>
        </p:nvSpPr>
        <p:spPr>
          <a:xfrm>
            <a:off x="755650" y="9737725"/>
            <a:ext cx="3529013" cy="742950"/>
          </a:xfrm>
          <a:prstGeom prst="rect">
            <a:avLst/>
          </a:prstGeom>
          <a:noFill/>
          <a:ln>
            <a:noFill/>
          </a:ln>
        </p:spPr>
        <p:txBody>
          <a:bodyPr spcFirstLastPara="1" wrap="square" lIns="147050" tIns="73525" rIns="147050" bIns="735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4"/>
          <p:cNvSpPr txBox="1">
            <a:spLocks noGrp="1"/>
          </p:cNvSpPr>
          <p:nvPr>
            <p:ph type="ftr" idx="11"/>
          </p:nvPr>
        </p:nvSpPr>
        <p:spPr>
          <a:xfrm>
            <a:off x="5167313" y="9737725"/>
            <a:ext cx="4787900" cy="742950"/>
          </a:xfrm>
          <a:prstGeom prst="rect">
            <a:avLst/>
          </a:prstGeom>
          <a:noFill/>
          <a:ln>
            <a:noFill/>
          </a:ln>
        </p:spPr>
        <p:txBody>
          <a:bodyPr spcFirstLastPara="1" wrap="square" lIns="147050" tIns="73525" rIns="147050" bIns="735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sldNum" idx="12"/>
          </p:nvPr>
        </p:nvSpPr>
        <p:spPr>
          <a:xfrm>
            <a:off x="10837863" y="9737725"/>
            <a:ext cx="3529012" cy="742950"/>
          </a:xfrm>
          <a:prstGeom prst="rect">
            <a:avLst/>
          </a:prstGeom>
          <a:noFill/>
          <a:ln>
            <a:noFill/>
          </a:ln>
        </p:spPr>
        <p:txBody>
          <a:bodyPr spcFirstLastPara="1" wrap="square" lIns="147050" tIns="73525" rIns="147050" bIns="73525" anchor="t" anchorCtr="0">
            <a:noAutofit/>
          </a:bodyPr>
          <a:lstStyle>
            <a:lvl1pPr marL="0" marR="0" lvl="0" indent="0" algn="r">
              <a:spcBef>
                <a:spcPts val="0"/>
              </a:spcBef>
              <a:spcAft>
                <a:spcPts val="0"/>
              </a:spcAft>
              <a:buNone/>
              <a:defRPr sz="23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3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3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3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3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3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3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3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755650" y="428625"/>
            <a:ext cx="13611225" cy="1781175"/>
          </a:xfrm>
          <a:prstGeom prst="rect">
            <a:avLst/>
          </a:prstGeom>
          <a:noFill/>
          <a:ln>
            <a:noFill/>
          </a:ln>
        </p:spPr>
        <p:txBody>
          <a:bodyPr spcFirstLastPara="1" wrap="square" lIns="147050" tIns="73525" rIns="147050" bIns="735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15"/>
          <p:cNvSpPr txBox="1">
            <a:spLocks noGrp="1"/>
          </p:cNvSpPr>
          <p:nvPr>
            <p:ph type="dt" idx="10"/>
          </p:nvPr>
        </p:nvSpPr>
        <p:spPr>
          <a:xfrm>
            <a:off x="755650" y="9737725"/>
            <a:ext cx="3529013" cy="742950"/>
          </a:xfrm>
          <a:prstGeom prst="rect">
            <a:avLst/>
          </a:prstGeom>
          <a:noFill/>
          <a:ln>
            <a:noFill/>
          </a:ln>
        </p:spPr>
        <p:txBody>
          <a:bodyPr spcFirstLastPara="1" wrap="square" lIns="147050" tIns="73525" rIns="147050" bIns="735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5167313" y="9737725"/>
            <a:ext cx="4787900" cy="742950"/>
          </a:xfrm>
          <a:prstGeom prst="rect">
            <a:avLst/>
          </a:prstGeom>
          <a:noFill/>
          <a:ln>
            <a:noFill/>
          </a:ln>
        </p:spPr>
        <p:txBody>
          <a:bodyPr spcFirstLastPara="1" wrap="square" lIns="147050" tIns="73525" rIns="147050" bIns="735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10837863" y="9737725"/>
            <a:ext cx="3529012" cy="742950"/>
          </a:xfrm>
          <a:prstGeom prst="rect">
            <a:avLst/>
          </a:prstGeom>
          <a:noFill/>
          <a:ln>
            <a:noFill/>
          </a:ln>
        </p:spPr>
        <p:txBody>
          <a:bodyPr spcFirstLastPara="1" wrap="square" lIns="147050" tIns="73525" rIns="147050" bIns="73525" anchor="t" anchorCtr="0">
            <a:noAutofit/>
          </a:bodyPr>
          <a:lstStyle>
            <a:lvl1pPr marL="0" marR="0" lvl="0" indent="0" algn="r">
              <a:spcBef>
                <a:spcPts val="0"/>
              </a:spcBef>
              <a:spcAft>
                <a:spcPts val="0"/>
              </a:spcAft>
              <a:buNone/>
              <a:defRPr sz="23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3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3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3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3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3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3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3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755650" y="425450"/>
            <a:ext cx="4975225" cy="1812925"/>
          </a:xfrm>
          <a:prstGeom prst="rect">
            <a:avLst/>
          </a:prstGeom>
          <a:noFill/>
          <a:ln>
            <a:noFill/>
          </a:ln>
        </p:spPr>
        <p:txBody>
          <a:bodyPr spcFirstLastPara="1" wrap="square" lIns="147050" tIns="73525" rIns="147050" bIns="735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911850" y="425450"/>
            <a:ext cx="8455025" cy="9126538"/>
          </a:xfrm>
          <a:prstGeom prst="rect">
            <a:avLst/>
          </a:prstGeom>
          <a:noFill/>
          <a:ln>
            <a:noFill/>
          </a:ln>
        </p:spPr>
        <p:txBody>
          <a:bodyPr spcFirstLastPara="1" wrap="square" lIns="147050" tIns="73525" rIns="147050" bIns="73525"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1" name="Google Shape;61;p16"/>
          <p:cNvSpPr txBox="1">
            <a:spLocks noGrp="1"/>
          </p:cNvSpPr>
          <p:nvPr>
            <p:ph type="body" idx="2"/>
          </p:nvPr>
        </p:nvSpPr>
        <p:spPr>
          <a:xfrm>
            <a:off x="755650" y="2238375"/>
            <a:ext cx="4975225" cy="7313613"/>
          </a:xfrm>
          <a:prstGeom prst="rect">
            <a:avLst/>
          </a:prstGeom>
          <a:noFill/>
          <a:ln>
            <a:noFill/>
          </a:ln>
        </p:spPr>
        <p:txBody>
          <a:bodyPr spcFirstLastPara="1" wrap="square" lIns="147050" tIns="73525" rIns="147050" bIns="7352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2" name="Google Shape;62;p16"/>
          <p:cNvSpPr txBox="1">
            <a:spLocks noGrp="1"/>
          </p:cNvSpPr>
          <p:nvPr>
            <p:ph type="dt" idx="10"/>
          </p:nvPr>
        </p:nvSpPr>
        <p:spPr>
          <a:xfrm>
            <a:off x="755650" y="9737725"/>
            <a:ext cx="3529013" cy="742950"/>
          </a:xfrm>
          <a:prstGeom prst="rect">
            <a:avLst/>
          </a:prstGeom>
          <a:noFill/>
          <a:ln>
            <a:noFill/>
          </a:ln>
        </p:spPr>
        <p:txBody>
          <a:bodyPr spcFirstLastPara="1" wrap="square" lIns="147050" tIns="73525" rIns="147050" bIns="735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5167313" y="9737725"/>
            <a:ext cx="4787900" cy="742950"/>
          </a:xfrm>
          <a:prstGeom prst="rect">
            <a:avLst/>
          </a:prstGeom>
          <a:noFill/>
          <a:ln>
            <a:noFill/>
          </a:ln>
        </p:spPr>
        <p:txBody>
          <a:bodyPr spcFirstLastPara="1" wrap="square" lIns="147050" tIns="73525" rIns="147050" bIns="735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10837863" y="9737725"/>
            <a:ext cx="3529012" cy="742950"/>
          </a:xfrm>
          <a:prstGeom prst="rect">
            <a:avLst/>
          </a:prstGeom>
          <a:noFill/>
          <a:ln>
            <a:noFill/>
          </a:ln>
        </p:spPr>
        <p:txBody>
          <a:bodyPr spcFirstLastPara="1" wrap="square" lIns="147050" tIns="73525" rIns="147050" bIns="73525" anchor="t" anchorCtr="0">
            <a:noAutofit/>
          </a:bodyPr>
          <a:lstStyle>
            <a:lvl1pPr marL="0" marR="0" lvl="0" indent="0" algn="r">
              <a:spcBef>
                <a:spcPts val="0"/>
              </a:spcBef>
              <a:spcAft>
                <a:spcPts val="0"/>
              </a:spcAft>
              <a:buNone/>
              <a:defRPr sz="23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3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3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3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3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3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3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3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2963863" y="7485063"/>
            <a:ext cx="9074150" cy="884237"/>
          </a:xfrm>
          <a:prstGeom prst="rect">
            <a:avLst/>
          </a:prstGeom>
          <a:noFill/>
          <a:ln>
            <a:noFill/>
          </a:ln>
        </p:spPr>
        <p:txBody>
          <a:bodyPr spcFirstLastPara="1" wrap="square" lIns="147050" tIns="73525" rIns="147050" bIns="735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7"/>
          <p:cNvSpPr>
            <a:spLocks noGrp="1"/>
          </p:cNvSpPr>
          <p:nvPr>
            <p:ph type="pic" idx="2"/>
          </p:nvPr>
        </p:nvSpPr>
        <p:spPr>
          <a:xfrm>
            <a:off x="2963863" y="955675"/>
            <a:ext cx="9074150" cy="6415088"/>
          </a:xfrm>
          <a:prstGeom prst="rect">
            <a:avLst/>
          </a:prstGeom>
          <a:noFill/>
          <a:ln>
            <a:noFill/>
          </a:ln>
        </p:spPr>
      </p:sp>
      <p:sp>
        <p:nvSpPr>
          <p:cNvPr id="68" name="Google Shape;68;p17"/>
          <p:cNvSpPr txBox="1">
            <a:spLocks noGrp="1"/>
          </p:cNvSpPr>
          <p:nvPr>
            <p:ph type="body" idx="1"/>
          </p:nvPr>
        </p:nvSpPr>
        <p:spPr>
          <a:xfrm>
            <a:off x="2963863" y="8369300"/>
            <a:ext cx="9074150" cy="1254125"/>
          </a:xfrm>
          <a:prstGeom prst="rect">
            <a:avLst/>
          </a:prstGeom>
          <a:noFill/>
          <a:ln>
            <a:noFill/>
          </a:ln>
        </p:spPr>
        <p:txBody>
          <a:bodyPr spcFirstLastPara="1" wrap="square" lIns="147050" tIns="73525" rIns="147050" bIns="73525"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9" name="Google Shape;69;p17"/>
          <p:cNvSpPr txBox="1">
            <a:spLocks noGrp="1"/>
          </p:cNvSpPr>
          <p:nvPr>
            <p:ph type="dt" idx="10"/>
          </p:nvPr>
        </p:nvSpPr>
        <p:spPr>
          <a:xfrm>
            <a:off x="755650" y="9737725"/>
            <a:ext cx="3529013" cy="742950"/>
          </a:xfrm>
          <a:prstGeom prst="rect">
            <a:avLst/>
          </a:prstGeom>
          <a:noFill/>
          <a:ln>
            <a:noFill/>
          </a:ln>
        </p:spPr>
        <p:txBody>
          <a:bodyPr spcFirstLastPara="1" wrap="square" lIns="147050" tIns="73525" rIns="147050" bIns="735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5167313" y="9737725"/>
            <a:ext cx="4787900" cy="742950"/>
          </a:xfrm>
          <a:prstGeom prst="rect">
            <a:avLst/>
          </a:prstGeom>
          <a:noFill/>
          <a:ln>
            <a:noFill/>
          </a:ln>
        </p:spPr>
        <p:txBody>
          <a:bodyPr spcFirstLastPara="1" wrap="square" lIns="147050" tIns="73525" rIns="147050" bIns="735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10837863" y="9737725"/>
            <a:ext cx="3529012" cy="742950"/>
          </a:xfrm>
          <a:prstGeom prst="rect">
            <a:avLst/>
          </a:prstGeom>
          <a:noFill/>
          <a:ln>
            <a:noFill/>
          </a:ln>
        </p:spPr>
        <p:txBody>
          <a:bodyPr spcFirstLastPara="1" wrap="square" lIns="147050" tIns="73525" rIns="147050" bIns="73525" anchor="t" anchorCtr="0">
            <a:noAutofit/>
          </a:bodyPr>
          <a:lstStyle>
            <a:lvl1pPr marL="0" marR="0" lvl="0" indent="0" algn="r">
              <a:spcBef>
                <a:spcPts val="0"/>
              </a:spcBef>
              <a:spcAft>
                <a:spcPts val="0"/>
              </a:spcAft>
              <a:buNone/>
              <a:defRPr sz="23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23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23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23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23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23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23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23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2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755650" y="428625"/>
            <a:ext cx="13611225" cy="1781175"/>
          </a:xfrm>
          <a:prstGeom prst="rect">
            <a:avLst/>
          </a:prstGeom>
          <a:noFill/>
          <a:ln>
            <a:noFill/>
          </a:ln>
        </p:spPr>
        <p:txBody>
          <a:bodyPr spcFirstLastPara="1" wrap="square" lIns="147050" tIns="73525" rIns="147050" bIns="73525" anchor="ctr" anchorCtr="0">
            <a:noAutofit/>
          </a:bodyPr>
          <a:lstStyle>
            <a:lvl1pPr marR="0" lvl="0" algn="ctr" rtl="0">
              <a:spcBef>
                <a:spcPts val="0"/>
              </a:spcBef>
              <a:spcAft>
                <a:spcPts val="0"/>
              </a:spcAft>
              <a:buSzPts val="1400"/>
              <a:buNone/>
              <a:defRPr sz="7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7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7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7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7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7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7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7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7100" b="0" i="0" u="none" strike="noStrike" cap="none">
                <a:solidFill>
                  <a:schemeClr val="dk2"/>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755650" y="2492375"/>
            <a:ext cx="13611225" cy="7059613"/>
          </a:xfrm>
          <a:prstGeom prst="rect">
            <a:avLst/>
          </a:prstGeom>
          <a:noFill/>
          <a:ln>
            <a:noFill/>
          </a:ln>
        </p:spPr>
        <p:txBody>
          <a:bodyPr spcFirstLastPara="1" wrap="square" lIns="147050" tIns="73525" rIns="147050" bIns="73525"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14350" algn="l" rtl="0">
              <a:spcBef>
                <a:spcPts val="900"/>
              </a:spcBef>
              <a:spcAft>
                <a:spcPts val="0"/>
              </a:spcAft>
              <a:buClr>
                <a:schemeClr val="dk1"/>
              </a:buClr>
              <a:buSzPts val="4500"/>
              <a:buFont typeface="Arial"/>
              <a:buChar char="–"/>
              <a:defRPr sz="4500" b="0" i="0" u="none" strike="noStrike" cap="none">
                <a:solidFill>
                  <a:schemeClr val="dk1"/>
                </a:solidFill>
                <a:latin typeface="Arial"/>
                <a:ea typeface="Arial"/>
                <a:cs typeface="Arial"/>
                <a:sym typeface="Arial"/>
              </a:defRPr>
            </a:lvl2pPr>
            <a:lvl3pPr marL="1371600" marR="0" lvl="2" indent="-469900" algn="l" rtl="0">
              <a:spcBef>
                <a:spcPts val="760"/>
              </a:spcBef>
              <a:spcAft>
                <a:spcPts val="0"/>
              </a:spcAft>
              <a:buClr>
                <a:schemeClr val="dk1"/>
              </a:buClr>
              <a:buSzPts val="3800"/>
              <a:buFont typeface="Arial"/>
              <a:buChar char="•"/>
              <a:defRPr sz="38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12" name="Google Shape;12;p8"/>
          <p:cNvSpPr txBox="1">
            <a:spLocks noGrp="1"/>
          </p:cNvSpPr>
          <p:nvPr>
            <p:ph type="dt" idx="10"/>
          </p:nvPr>
        </p:nvSpPr>
        <p:spPr>
          <a:xfrm>
            <a:off x="755650" y="9737725"/>
            <a:ext cx="3529013" cy="742950"/>
          </a:xfrm>
          <a:prstGeom prst="rect">
            <a:avLst/>
          </a:prstGeom>
          <a:noFill/>
          <a:ln>
            <a:noFill/>
          </a:ln>
        </p:spPr>
        <p:txBody>
          <a:bodyPr spcFirstLastPara="1" wrap="square" lIns="147050" tIns="73525" rIns="147050" bIns="73525" anchor="t" anchorCtr="0">
            <a:noAutofit/>
          </a:bodyPr>
          <a:lstStyle>
            <a:lvl1pPr marR="0" lvl="0" algn="l" rtl="0">
              <a:spcBef>
                <a:spcPts val="0"/>
              </a:spcBef>
              <a:spcAft>
                <a:spcPts val="0"/>
              </a:spcAft>
              <a:buSzPts val="1400"/>
              <a:buNone/>
              <a:defRPr sz="2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8"/>
          <p:cNvSpPr txBox="1">
            <a:spLocks noGrp="1"/>
          </p:cNvSpPr>
          <p:nvPr>
            <p:ph type="ftr" idx="11"/>
          </p:nvPr>
        </p:nvSpPr>
        <p:spPr>
          <a:xfrm>
            <a:off x="5167313" y="9737725"/>
            <a:ext cx="4787900" cy="742950"/>
          </a:xfrm>
          <a:prstGeom prst="rect">
            <a:avLst/>
          </a:prstGeom>
          <a:noFill/>
          <a:ln>
            <a:noFill/>
          </a:ln>
        </p:spPr>
        <p:txBody>
          <a:bodyPr spcFirstLastPara="1" wrap="square" lIns="147050" tIns="73525" rIns="147050" bIns="73525" anchor="t" anchorCtr="0">
            <a:noAutofit/>
          </a:bodyPr>
          <a:lstStyle>
            <a:lvl1pPr marR="0" lvl="0" algn="ctr" rtl="0">
              <a:spcBef>
                <a:spcPts val="0"/>
              </a:spcBef>
              <a:spcAft>
                <a:spcPts val="0"/>
              </a:spcAft>
              <a:buSzPts val="1400"/>
              <a:buNone/>
              <a:defRPr sz="2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8"/>
          <p:cNvSpPr txBox="1">
            <a:spLocks noGrp="1"/>
          </p:cNvSpPr>
          <p:nvPr>
            <p:ph type="sldNum" idx="12"/>
          </p:nvPr>
        </p:nvSpPr>
        <p:spPr>
          <a:xfrm>
            <a:off x="10837863" y="9737725"/>
            <a:ext cx="3529012" cy="742950"/>
          </a:xfrm>
          <a:prstGeom prst="rect">
            <a:avLst/>
          </a:prstGeom>
          <a:noFill/>
          <a:ln>
            <a:noFill/>
          </a:ln>
        </p:spPr>
        <p:txBody>
          <a:bodyPr spcFirstLastPara="1" wrap="square" lIns="147050" tIns="73525" rIns="147050" bIns="73525" anchor="t" anchorCtr="0">
            <a:noAutofit/>
          </a:bodyPr>
          <a:lstStyle>
            <a:lvl1pPr marL="0" marR="0" lvl="0" indent="0" algn="r" rtl="0">
              <a:spcBef>
                <a:spcPts val="0"/>
              </a:spcBef>
              <a:spcAft>
                <a:spcPts val="0"/>
              </a:spcAft>
              <a:buNone/>
              <a:defRPr sz="23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23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23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23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23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23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23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23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2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68300" y="1552575"/>
            <a:ext cx="3705225" cy="2466975"/>
          </a:xfrm>
          <a:prstGeom prst="rect">
            <a:avLst/>
          </a:prstGeom>
          <a:noFill/>
          <a:ln>
            <a:noFill/>
          </a:ln>
        </p:spPr>
      </p:pic>
      <p:pic>
        <p:nvPicPr>
          <p:cNvPr id="90" name="Google Shape;90;p1" descr="Manhattan Bridge でニューヨーク "/>
          <p:cNvPicPr preferRelativeResize="0"/>
          <p:nvPr/>
        </p:nvPicPr>
        <p:blipFill rotWithShape="1">
          <a:blip r:embed="rId4">
            <a:alphaModFix/>
          </a:blip>
          <a:srcRect/>
          <a:stretch/>
        </p:blipFill>
        <p:spPr>
          <a:xfrm>
            <a:off x="368300" y="7712075"/>
            <a:ext cx="3705225" cy="2471738"/>
          </a:xfrm>
          <a:prstGeom prst="rect">
            <a:avLst/>
          </a:prstGeom>
          <a:noFill/>
          <a:ln>
            <a:noFill/>
          </a:ln>
        </p:spPr>
      </p:pic>
      <p:pic>
        <p:nvPicPr>
          <p:cNvPr id="91" name="Google Shape;91;p1" descr="モダンな豪華なリビングルームのインテリア 3dレンダー - 家の中のストックフォトや画像を多数ご用意 - 家の中, 屋内, 豪華 - iStock"/>
          <p:cNvPicPr preferRelativeResize="0"/>
          <p:nvPr/>
        </p:nvPicPr>
        <p:blipFill rotWithShape="1">
          <a:blip r:embed="rId5">
            <a:alphaModFix/>
          </a:blip>
          <a:srcRect/>
          <a:stretch/>
        </p:blipFill>
        <p:spPr>
          <a:xfrm>
            <a:off x="368300" y="4570413"/>
            <a:ext cx="3705225" cy="2614612"/>
          </a:xfrm>
          <a:prstGeom prst="rect">
            <a:avLst/>
          </a:prstGeom>
          <a:noFill/>
          <a:ln>
            <a:noFill/>
          </a:ln>
        </p:spPr>
      </p:pic>
      <p:sp>
        <p:nvSpPr>
          <p:cNvPr id="92" name="Google Shape;92;p1"/>
          <p:cNvSpPr txBox="1"/>
          <p:nvPr/>
        </p:nvSpPr>
        <p:spPr>
          <a:xfrm>
            <a:off x="2679700" y="-115888"/>
            <a:ext cx="9763125" cy="16303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0" b="1" i="0" u="none" strike="noStrike" cap="none">
                <a:solidFill>
                  <a:schemeClr val="lt2"/>
                </a:solidFill>
                <a:latin typeface="Times New Roman"/>
                <a:ea typeface="Times New Roman"/>
                <a:cs typeface="Times New Roman"/>
                <a:sym typeface="Times New Roman"/>
              </a:rPr>
              <a:t>Sample Mansion Plan</a:t>
            </a:r>
            <a:endParaRPr/>
          </a:p>
          <a:p>
            <a:pPr marL="0" marR="0" lvl="0" indent="0" algn="ctr" rtl="0">
              <a:spcBef>
                <a:spcPts val="0"/>
              </a:spcBef>
              <a:spcAft>
                <a:spcPts val="0"/>
              </a:spcAft>
              <a:buNone/>
            </a:pPr>
            <a:r>
              <a:rPr lang="ja-JP" sz="2000" b="0" i="0" u="none" strike="noStrike" cap="none">
                <a:solidFill>
                  <a:schemeClr val="lt2"/>
                </a:solidFill>
                <a:latin typeface="Times New Roman"/>
                <a:ea typeface="Times New Roman"/>
                <a:cs typeface="Times New Roman"/>
                <a:sym typeface="Times New Roman"/>
              </a:rPr>
              <a:t>Image Board</a:t>
            </a:r>
            <a:endParaRPr sz="2000" b="0" i="0" u="none" strike="noStrike" cap="none">
              <a:solidFill>
                <a:schemeClr val="lt2"/>
              </a:solidFill>
              <a:latin typeface="Times New Roman"/>
              <a:ea typeface="Times New Roman"/>
              <a:cs typeface="Times New Roman"/>
              <a:sym typeface="Times New Roman"/>
            </a:endParaRPr>
          </a:p>
        </p:txBody>
      </p:sp>
      <p:sp>
        <p:nvSpPr>
          <p:cNvPr id="93" name="Google Shape;93;p1"/>
          <p:cNvSpPr txBox="1"/>
          <p:nvPr/>
        </p:nvSpPr>
        <p:spPr>
          <a:xfrm>
            <a:off x="4713288" y="7712075"/>
            <a:ext cx="8832850" cy="1882775"/>
          </a:xfrm>
          <a:prstGeom prst="rect">
            <a:avLst/>
          </a:prstGeom>
          <a:solidFill>
            <a:schemeClr val="accent3"/>
          </a:solidFill>
          <a:ln w="25400" cap="flat" cmpd="sng">
            <a:solidFill>
              <a:srgbClr val="6B6B6B"/>
            </a:solidFill>
            <a:prstDash val="solid"/>
            <a:round/>
            <a:headEnd type="none" w="sm" len="sm"/>
            <a:tailEnd type="none" w="sm" len="sm"/>
          </a:ln>
        </p:spPr>
        <p:txBody>
          <a:bodyPr spcFirstLastPara="1" wrap="square" lIns="87525" tIns="43750" rIns="87525" bIns="43750" anchor="t" anchorCtr="0">
            <a:spAutoFit/>
          </a:bodyPr>
          <a:lstStyle/>
          <a:p>
            <a:pPr marL="0" marR="0" lvl="0" indent="0" algn="l" rtl="0">
              <a:lnSpc>
                <a:spcPct val="150000"/>
              </a:lnSpc>
              <a:spcBef>
                <a:spcPts val="0"/>
              </a:spcBef>
              <a:spcAft>
                <a:spcPts val="0"/>
              </a:spcAft>
              <a:buClr>
                <a:schemeClr val="lt2"/>
              </a:buClr>
              <a:buSzPts val="1600"/>
              <a:buFont typeface="Arial"/>
              <a:buNone/>
            </a:pPr>
            <a:r>
              <a:rPr lang="ja-JP" sz="1600" b="0" i="0" u="none" strike="noStrike" cap="none">
                <a:solidFill>
                  <a:schemeClr val="lt2"/>
                </a:solidFill>
                <a:latin typeface="Arial"/>
                <a:ea typeface="Arial"/>
                <a:cs typeface="Arial"/>
                <a:sym typeface="Arial"/>
              </a:rPr>
              <a:t>●市の住宅地に計画されるSample Mansion。</a:t>
            </a:r>
            <a:endParaRPr sz="16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chemeClr val="lt2"/>
              </a:buClr>
              <a:buSzPts val="1600"/>
              <a:buFont typeface="Arial"/>
              <a:buNone/>
            </a:pPr>
            <a:r>
              <a:rPr lang="ja-JP" sz="1600" b="0" i="0" u="none" strike="noStrike" cap="none">
                <a:solidFill>
                  <a:schemeClr val="lt2"/>
                </a:solidFill>
                <a:latin typeface="Arial"/>
                <a:ea typeface="Arial"/>
                <a:cs typeface="Arial"/>
                <a:sym typeface="Arial"/>
              </a:rPr>
              <a:t>ニューヨークのブルックリンの、オーセンティックかつモダンな雰囲気をコンセプトにデザインしました。</a:t>
            </a:r>
            <a:endParaRPr sz="16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chemeClr val="lt2"/>
              </a:buClr>
              <a:buSzPts val="1600"/>
              <a:buFont typeface="Arial"/>
              <a:buNone/>
            </a:pPr>
            <a:r>
              <a:rPr lang="ja-JP" sz="1600" b="0" i="0" u="none" strike="noStrike" cap="none">
                <a:solidFill>
                  <a:schemeClr val="lt2"/>
                </a:solidFill>
                <a:latin typeface="Arial"/>
                <a:ea typeface="Arial"/>
                <a:cs typeface="Arial"/>
                <a:sym typeface="Arial"/>
              </a:rPr>
              <a:t>ブラック、グレー、ホワイトを基調としつつも、レンガ・ウッド系の暖かさを持ったイメージ。</a:t>
            </a:r>
            <a:endParaRPr sz="16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chemeClr val="lt2"/>
              </a:buClr>
              <a:buSzPts val="1600"/>
              <a:buFont typeface="Arial"/>
              <a:buNone/>
            </a:pPr>
            <a:r>
              <a:rPr lang="ja-JP" sz="1600" b="0" i="0" u="none" strike="noStrike" cap="none">
                <a:solidFill>
                  <a:schemeClr val="lt2"/>
                </a:solidFill>
                <a:latin typeface="Arial"/>
                <a:ea typeface="Arial"/>
                <a:cs typeface="Arial"/>
                <a:sym typeface="Arial"/>
              </a:rPr>
              <a:t>新築ながらも古い建築物を現代風にリメイクしような味わいある室内。</a:t>
            </a:r>
            <a:endParaRPr sz="1600" b="0" i="0" u="none" strike="noStrike" cap="none">
              <a:solidFill>
                <a:schemeClr val="lt2"/>
              </a:solidFill>
              <a:latin typeface="Arial"/>
              <a:ea typeface="Arial"/>
              <a:cs typeface="Arial"/>
              <a:sym typeface="Arial"/>
            </a:endParaRPr>
          </a:p>
          <a:p>
            <a:pPr marL="0" marR="0" lvl="0" indent="0" algn="l" rtl="0">
              <a:lnSpc>
                <a:spcPct val="150000"/>
              </a:lnSpc>
              <a:spcBef>
                <a:spcPts val="0"/>
              </a:spcBef>
              <a:spcAft>
                <a:spcPts val="0"/>
              </a:spcAft>
              <a:buClr>
                <a:schemeClr val="lt2"/>
              </a:buClr>
              <a:buSzPts val="1600"/>
              <a:buFont typeface="Arial"/>
              <a:buNone/>
            </a:pPr>
            <a:r>
              <a:rPr lang="ja-JP" sz="1600" b="0" i="0" u="none" strike="noStrike" cap="none">
                <a:solidFill>
                  <a:schemeClr val="lt2"/>
                </a:solidFill>
                <a:latin typeface="Arial"/>
                <a:ea typeface="Arial"/>
                <a:cs typeface="Arial"/>
                <a:sym typeface="Arial"/>
              </a:rPr>
              <a:t>都会の喧騒の中で日々働いている大人のための落ち着いた空間。</a:t>
            </a:r>
            <a:endParaRPr sz="1600" b="0" i="0" u="none" strike="noStrike" cap="none">
              <a:solidFill>
                <a:schemeClr val="lt2"/>
              </a:solidFill>
              <a:latin typeface="Arial"/>
              <a:ea typeface="Arial"/>
              <a:cs typeface="Arial"/>
              <a:sym typeface="Arial"/>
            </a:endParaRPr>
          </a:p>
        </p:txBody>
      </p:sp>
      <p:pic>
        <p:nvPicPr>
          <p:cNvPr id="94" name="Google Shape;94;p1" descr="スタリッシュなインテリア　内装　ブルックリンスタイル 110122853"/>
          <p:cNvPicPr preferRelativeResize="0"/>
          <p:nvPr/>
        </p:nvPicPr>
        <p:blipFill rotWithShape="1">
          <a:blip r:embed="rId6">
            <a:alphaModFix/>
          </a:blip>
          <a:srcRect/>
          <a:stretch/>
        </p:blipFill>
        <p:spPr>
          <a:xfrm>
            <a:off x="4713288" y="1552575"/>
            <a:ext cx="9794875" cy="6007100"/>
          </a:xfrm>
          <a:prstGeom prst="rect">
            <a:avLst/>
          </a:prstGeom>
          <a:noFill/>
          <a:ln>
            <a:noFill/>
          </a:ln>
        </p:spPr>
      </p:pic>
      <p:sp>
        <p:nvSpPr>
          <p:cNvPr id="95" name="Google Shape;95;p1"/>
          <p:cNvSpPr txBox="1"/>
          <p:nvPr/>
        </p:nvSpPr>
        <p:spPr>
          <a:xfrm>
            <a:off x="11715750" y="84138"/>
            <a:ext cx="3100500" cy="336600"/>
          </a:xfrm>
          <a:prstGeom prst="rect">
            <a:avLst/>
          </a:prstGeom>
          <a:noFill/>
          <a:ln>
            <a:noFill/>
          </a:ln>
        </p:spPr>
        <p:txBody>
          <a:bodyPr spcFirstLastPara="1" wrap="square" lIns="89775" tIns="44875" rIns="89775" bIns="44875" anchor="t" anchorCtr="0">
            <a:spAutoFit/>
          </a:bodyPr>
          <a:lstStyle/>
          <a:p>
            <a:pPr marL="0" marR="0" lvl="0" indent="0" algn="r" rtl="0">
              <a:spcBef>
                <a:spcPts val="0"/>
              </a:spcBef>
              <a:spcAft>
                <a:spcPts val="0"/>
              </a:spcAft>
              <a:buNone/>
            </a:pPr>
            <a:r>
              <a:rPr lang="ja-JP" sz="1600" b="0" i="0" u="none" strike="noStrike" cap="none">
                <a:solidFill>
                  <a:schemeClr val="lt2"/>
                </a:solidFill>
                <a:latin typeface="Constantia"/>
                <a:ea typeface="Constantia"/>
                <a:cs typeface="Constantia"/>
                <a:sym typeface="Constantia"/>
              </a:rPr>
              <a:t>Image Board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11715750" y="84138"/>
            <a:ext cx="3100388" cy="336550"/>
          </a:xfrm>
          <a:prstGeom prst="rect">
            <a:avLst/>
          </a:prstGeom>
          <a:noFill/>
          <a:ln>
            <a:noFill/>
          </a:ln>
        </p:spPr>
        <p:txBody>
          <a:bodyPr spcFirstLastPara="1" wrap="square" lIns="89775" tIns="44875" rIns="89775" bIns="44875" anchor="t" anchorCtr="0">
            <a:spAutoFit/>
          </a:bodyPr>
          <a:lstStyle/>
          <a:p>
            <a:pPr marL="0" marR="0" lvl="0" indent="0" algn="r" rtl="0">
              <a:spcBef>
                <a:spcPts val="0"/>
              </a:spcBef>
              <a:spcAft>
                <a:spcPts val="0"/>
              </a:spcAft>
              <a:buNone/>
            </a:pPr>
            <a:r>
              <a:rPr lang="ja-JP" sz="1600" b="0" i="0" u="none" strike="noStrike" cap="none">
                <a:solidFill>
                  <a:schemeClr val="lt2"/>
                </a:solidFill>
                <a:latin typeface="Constantia"/>
                <a:ea typeface="Constantia"/>
                <a:cs typeface="Constantia"/>
                <a:sym typeface="Constantia"/>
              </a:rPr>
              <a:t>Image Board</a:t>
            </a:r>
            <a:endParaRPr/>
          </a:p>
        </p:txBody>
      </p:sp>
      <p:sp>
        <p:nvSpPr>
          <p:cNvPr id="102" name="Google Shape;102;p2"/>
          <p:cNvSpPr txBox="1"/>
          <p:nvPr/>
        </p:nvSpPr>
        <p:spPr>
          <a:xfrm>
            <a:off x="2679700" y="-115888"/>
            <a:ext cx="9763125" cy="16303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8000" b="1" i="0" u="none" strike="noStrike" cap="none">
                <a:solidFill>
                  <a:schemeClr val="lt2"/>
                </a:solidFill>
                <a:latin typeface="Times New Roman"/>
                <a:ea typeface="Times New Roman"/>
                <a:cs typeface="Times New Roman"/>
                <a:sym typeface="Times New Roman"/>
              </a:rPr>
              <a:t>Sample Mansion Plan</a:t>
            </a:r>
            <a:endParaRPr/>
          </a:p>
          <a:p>
            <a:pPr marL="0" marR="0" lvl="0" indent="0" algn="ctr" rtl="0">
              <a:spcBef>
                <a:spcPts val="0"/>
              </a:spcBef>
              <a:spcAft>
                <a:spcPts val="0"/>
              </a:spcAft>
              <a:buNone/>
            </a:pPr>
            <a:r>
              <a:rPr lang="ja-JP" sz="2000" b="0" i="0" u="none" strike="noStrike" cap="none">
                <a:solidFill>
                  <a:schemeClr val="lt2"/>
                </a:solidFill>
                <a:latin typeface="Times New Roman"/>
                <a:ea typeface="Times New Roman"/>
                <a:cs typeface="Times New Roman"/>
                <a:sym typeface="Times New Roman"/>
              </a:rPr>
              <a:t>Image Board</a:t>
            </a:r>
            <a:endParaRPr sz="2000" b="0" i="0" u="none" strike="noStrike" cap="none">
              <a:solidFill>
                <a:schemeClr val="lt2"/>
              </a:solidFill>
              <a:latin typeface="Times New Roman"/>
              <a:ea typeface="Times New Roman"/>
              <a:cs typeface="Times New Roman"/>
              <a:sym typeface="Times New Roman"/>
            </a:endParaRPr>
          </a:p>
        </p:txBody>
      </p:sp>
      <p:sp>
        <p:nvSpPr>
          <p:cNvPr id="103" name="Google Shape;103;p2"/>
          <p:cNvSpPr/>
          <p:nvPr/>
        </p:nvSpPr>
        <p:spPr>
          <a:xfrm>
            <a:off x="0" y="0"/>
            <a:ext cx="2349500" cy="81915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600" b="0" i="0" u="none" strike="noStrike" cap="none">
                <a:solidFill>
                  <a:schemeClr val="lt1"/>
                </a:solidFill>
                <a:latin typeface="Times New Roman"/>
                <a:ea typeface="Times New Roman"/>
                <a:cs typeface="Times New Roman"/>
                <a:sym typeface="Times New Roman"/>
              </a:rPr>
              <a:t>解説</a:t>
            </a:r>
            <a:endParaRPr/>
          </a:p>
        </p:txBody>
      </p:sp>
      <p:sp>
        <p:nvSpPr>
          <p:cNvPr id="104" name="Google Shape;104;p2"/>
          <p:cNvSpPr/>
          <p:nvPr/>
        </p:nvSpPr>
        <p:spPr>
          <a:xfrm>
            <a:off x="368300" y="1538288"/>
            <a:ext cx="3705225" cy="2505075"/>
          </a:xfrm>
          <a:prstGeom prst="rect">
            <a:avLst/>
          </a:prstGeom>
          <a:solidFill>
            <a:schemeClr val="accent2"/>
          </a:solidFill>
          <a:ln w="25400" cap="flat" cmpd="sng">
            <a:solidFill>
              <a:srgbClr val="1515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b="0" i="0" u="none" strike="noStrike" cap="none">
                <a:solidFill>
                  <a:schemeClr val="lt1"/>
                </a:solidFill>
                <a:latin typeface="Times New Roman"/>
                <a:ea typeface="Times New Roman"/>
                <a:cs typeface="Times New Roman"/>
                <a:sym typeface="Times New Roman"/>
              </a:rPr>
              <a:t>サブコンセプト画像１</a:t>
            </a:r>
            <a:endParaRPr/>
          </a:p>
        </p:txBody>
      </p:sp>
      <p:sp>
        <p:nvSpPr>
          <p:cNvPr id="105" name="Google Shape;105;p2"/>
          <p:cNvSpPr/>
          <p:nvPr/>
        </p:nvSpPr>
        <p:spPr>
          <a:xfrm>
            <a:off x="368300" y="4624388"/>
            <a:ext cx="3705225" cy="2506662"/>
          </a:xfrm>
          <a:prstGeom prst="rect">
            <a:avLst/>
          </a:prstGeom>
          <a:solidFill>
            <a:schemeClr val="accent2"/>
          </a:solidFill>
          <a:ln w="25400" cap="flat" cmpd="sng">
            <a:solidFill>
              <a:srgbClr val="1515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b="0" i="0" u="none" strike="noStrike" cap="none">
                <a:solidFill>
                  <a:schemeClr val="lt1"/>
                </a:solidFill>
                <a:latin typeface="Times New Roman"/>
                <a:ea typeface="Times New Roman"/>
                <a:cs typeface="Times New Roman"/>
                <a:sym typeface="Times New Roman"/>
              </a:rPr>
              <a:t>サブコンセプト画像2</a:t>
            </a:r>
            <a:endParaRPr sz="1200" b="0" i="0" u="none" strike="noStrike" cap="none">
              <a:solidFill>
                <a:schemeClr val="lt1"/>
              </a:solidFill>
              <a:latin typeface="Times New Roman"/>
              <a:ea typeface="Times New Roman"/>
              <a:cs typeface="Times New Roman"/>
              <a:sym typeface="Times New Roman"/>
            </a:endParaRPr>
          </a:p>
        </p:txBody>
      </p:sp>
      <p:sp>
        <p:nvSpPr>
          <p:cNvPr id="106" name="Google Shape;106;p2"/>
          <p:cNvSpPr/>
          <p:nvPr/>
        </p:nvSpPr>
        <p:spPr>
          <a:xfrm>
            <a:off x="368300" y="7712075"/>
            <a:ext cx="3705225" cy="2505075"/>
          </a:xfrm>
          <a:prstGeom prst="rect">
            <a:avLst/>
          </a:prstGeom>
          <a:solidFill>
            <a:schemeClr val="accent2"/>
          </a:solidFill>
          <a:ln w="25400" cap="flat" cmpd="sng">
            <a:solidFill>
              <a:srgbClr val="1515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b="0" i="0" u="none" strike="noStrike" cap="none">
                <a:solidFill>
                  <a:schemeClr val="lt1"/>
                </a:solidFill>
                <a:latin typeface="Times New Roman"/>
                <a:ea typeface="Times New Roman"/>
                <a:cs typeface="Times New Roman"/>
                <a:sym typeface="Times New Roman"/>
              </a:rPr>
              <a:t>サブコンセプト画像3</a:t>
            </a:r>
            <a:endParaRPr sz="1200" b="0" i="0" u="none" strike="noStrike" cap="none">
              <a:solidFill>
                <a:schemeClr val="lt1"/>
              </a:solidFill>
              <a:latin typeface="Times New Roman"/>
              <a:ea typeface="Times New Roman"/>
              <a:cs typeface="Times New Roman"/>
              <a:sym typeface="Times New Roman"/>
            </a:endParaRPr>
          </a:p>
        </p:txBody>
      </p:sp>
      <p:sp>
        <p:nvSpPr>
          <p:cNvPr id="107" name="Google Shape;107;p2"/>
          <p:cNvSpPr/>
          <p:nvPr/>
        </p:nvSpPr>
        <p:spPr>
          <a:xfrm>
            <a:off x="4713288" y="1538288"/>
            <a:ext cx="9794875" cy="6007100"/>
          </a:xfrm>
          <a:prstGeom prst="rect">
            <a:avLst/>
          </a:prstGeom>
          <a:solidFill>
            <a:schemeClr val="accent2"/>
          </a:solidFill>
          <a:ln w="25400" cap="flat" cmpd="sng">
            <a:solidFill>
              <a:srgbClr val="1515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200">
                <a:solidFill>
                  <a:schemeClr val="lt1"/>
                </a:solidFill>
                <a:latin typeface="Times New Roman"/>
                <a:ea typeface="Times New Roman"/>
                <a:cs typeface="Times New Roman"/>
                <a:sym typeface="Times New Roman"/>
              </a:rPr>
              <a:t>メイン</a:t>
            </a:r>
            <a:r>
              <a:rPr lang="ja-JP" sz="1200" b="0" i="0" u="none" strike="noStrike" cap="none">
                <a:solidFill>
                  <a:schemeClr val="lt1"/>
                </a:solidFill>
                <a:latin typeface="Times New Roman"/>
                <a:ea typeface="Times New Roman"/>
                <a:cs typeface="Times New Roman"/>
                <a:sym typeface="Times New Roman"/>
              </a:rPr>
              <a:t>コンセプト画像１</a:t>
            </a:r>
            <a:endParaRPr dirty="0"/>
          </a:p>
        </p:txBody>
      </p:sp>
      <p:sp>
        <p:nvSpPr>
          <p:cNvPr id="108" name="Google Shape;108;p2"/>
          <p:cNvSpPr/>
          <p:nvPr/>
        </p:nvSpPr>
        <p:spPr>
          <a:xfrm>
            <a:off x="4713288" y="7712075"/>
            <a:ext cx="9794875" cy="250507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200" b="0" i="0" u="none" strike="noStrike" cap="none">
                <a:solidFill>
                  <a:schemeClr val="dk1"/>
                </a:solidFill>
                <a:latin typeface="Arial"/>
                <a:ea typeface="Arial"/>
                <a:cs typeface="Arial"/>
                <a:sym typeface="Arial"/>
              </a:rPr>
              <a:t>（イメージコンセプトの言語化）</a:t>
            </a: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ja-JP" sz="1200" b="0" i="0" u="none" strike="noStrike" cap="none">
                <a:solidFill>
                  <a:schemeClr val="dk1"/>
                </a:solidFill>
                <a:latin typeface="Arial"/>
                <a:ea typeface="Arial"/>
                <a:cs typeface="Arial"/>
                <a:sym typeface="Arial"/>
              </a:rPr>
              <a:t>・万人受けするデザインにしたい</a:t>
            </a:r>
            <a:br>
              <a:rPr lang="ja-JP" sz="1200" b="0" i="0" u="none" strike="noStrike" cap="none">
                <a:solidFill>
                  <a:schemeClr val="dk1"/>
                </a:solidFill>
                <a:latin typeface="Arial"/>
                <a:ea typeface="Arial"/>
                <a:cs typeface="Arial"/>
                <a:sym typeface="Arial"/>
              </a:rPr>
            </a:br>
            <a:r>
              <a:rPr lang="ja-JP" sz="1200" b="0" i="0" u="none" strike="noStrike" cap="none">
                <a:solidFill>
                  <a:schemeClr val="dk1"/>
                </a:solidFill>
                <a:latin typeface="Arial"/>
                <a:ea typeface="Arial"/>
                <a:cs typeface="Arial"/>
                <a:sym typeface="Arial"/>
              </a:rPr>
              <a:t>→白基調にすれば万能ですが、引きはやはり弱いです</a:t>
            </a: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ja-JP" sz="1200" b="0" i="0" u="none" strike="noStrike" cap="none">
                <a:solidFill>
                  <a:schemeClr val="dk1"/>
                </a:solidFill>
                <a:latin typeface="Arial"/>
                <a:ea typeface="Arial"/>
                <a:cs typeface="Arial"/>
                <a:sym typeface="Arial"/>
              </a:rPr>
              <a:t>・きちんとターゲティングをする</a:t>
            </a:r>
            <a:br>
              <a:rPr lang="ja-JP" sz="1200" b="0" i="0" u="none" strike="noStrike" cap="none">
                <a:solidFill>
                  <a:schemeClr val="dk1"/>
                </a:solidFill>
                <a:latin typeface="Arial"/>
                <a:ea typeface="Arial"/>
                <a:cs typeface="Arial"/>
                <a:sym typeface="Arial"/>
              </a:rPr>
            </a:br>
            <a:r>
              <a:rPr lang="ja-JP" sz="1200" b="0" i="0" u="none" strike="noStrike" cap="none">
                <a:solidFill>
                  <a:schemeClr val="dk1"/>
                </a:solidFill>
                <a:latin typeface="Arial"/>
                <a:ea typeface="Arial"/>
                <a:cs typeface="Arial"/>
                <a:sym typeface="Arial"/>
              </a:rPr>
              <a:t>→５W１Hを考えてペルソナ設定した上で、イメージしましょう。</a:t>
            </a: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ja-JP" sz="1200" b="0" i="0" u="none" strike="noStrike" cap="none">
                <a:solidFill>
                  <a:schemeClr val="dk1"/>
                </a:solidFill>
                <a:latin typeface="Arial"/>
                <a:ea typeface="Arial"/>
                <a:cs typeface="Arial"/>
                <a:sym typeface="Arial"/>
              </a:rPr>
              <a:t>→アイデアが湧かない場合は、建築系・インテリア系雑誌などを読むと良いです</a:t>
            </a: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ja-JP" sz="1200" b="0" i="0" u="none" strike="noStrike" cap="none">
                <a:solidFill>
                  <a:schemeClr val="dk1"/>
                </a:solidFill>
                <a:latin typeface="Arial"/>
                <a:ea typeface="Arial"/>
                <a:cs typeface="Arial"/>
                <a:sym typeface="Arial"/>
              </a:rPr>
              <a:t>→モデルルーム、内装材カタログなどをみるのもおすすめです</a:t>
            </a:r>
            <a:endParaRPr sz="12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3" descr="ãBB8704ãã®ç»åæ¤ç´¢çµæ"/>
          <p:cNvPicPr preferRelativeResize="0"/>
          <p:nvPr/>
        </p:nvPicPr>
        <p:blipFill rotWithShape="1">
          <a:blip r:embed="rId3">
            <a:alphaModFix/>
          </a:blip>
          <a:srcRect/>
          <a:stretch/>
        </p:blipFill>
        <p:spPr>
          <a:xfrm>
            <a:off x="1892300" y="1230313"/>
            <a:ext cx="3751263" cy="3751262"/>
          </a:xfrm>
          <a:prstGeom prst="rect">
            <a:avLst/>
          </a:prstGeom>
          <a:noFill/>
          <a:ln>
            <a:noFill/>
          </a:ln>
        </p:spPr>
      </p:pic>
      <p:pic>
        <p:nvPicPr>
          <p:cNvPr id="115" name="Google Shape;115;p3" descr="https://contents.sangetsu.co.jp/img/example/506683_20180517P01.jpg"/>
          <p:cNvPicPr preferRelativeResize="0"/>
          <p:nvPr/>
        </p:nvPicPr>
        <p:blipFill rotWithShape="1">
          <a:blip r:embed="rId4">
            <a:alphaModFix/>
          </a:blip>
          <a:srcRect/>
          <a:stretch/>
        </p:blipFill>
        <p:spPr>
          <a:xfrm>
            <a:off x="6553200" y="5346700"/>
            <a:ext cx="6011863" cy="4876800"/>
          </a:xfrm>
          <a:prstGeom prst="rect">
            <a:avLst/>
          </a:prstGeom>
          <a:noFill/>
          <a:ln>
            <a:noFill/>
          </a:ln>
        </p:spPr>
      </p:pic>
      <p:pic>
        <p:nvPicPr>
          <p:cNvPr id="116" name="Google Shape;116;p3" descr="のりなし壁紙 サンゲツ XSELECT SGB2526～SGB2529"/>
          <p:cNvPicPr preferRelativeResize="0"/>
          <p:nvPr/>
        </p:nvPicPr>
        <p:blipFill rotWithShape="1">
          <a:blip r:embed="rId5">
            <a:alphaModFix/>
          </a:blip>
          <a:srcRect/>
          <a:stretch/>
        </p:blipFill>
        <p:spPr>
          <a:xfrm>
            <a:off x="6043613" y="962025"/>
            <a:ext cx="4019550" cy="4019550"/>
          </a:xfrm>
          <a:prstGeom prst="rect">
            <a:avLst/>
          </a:prstGeom>
          <a:noFill/>
          <a:ln>
            <a:noFill/>
          </a:ln>
        </p:spPr>
      </p:pic>
      <p:sp>
        <p:nvSpPr>
          <p:cNvPr id="117" name="Google Shape;117;p3"/>
          <p:cNvSpPr txBox="1"/>
          <p:nvPr/>
        </p:nvSpPr>
        <p:spPr>
          <a:xfrm>
            <a:off x="11715750" y="84138"/>
            <a:ext cx="3100388" cy="336550"/>
          </a:xfrm>
          <a:prstGeom prst="rect">
            <a:avLst/>
          </a:prstGeom>
          <a:noFill/>
          <a:ln>
            <a:noFill/>
          </a:ln>
        </p:spPr>
        <p:txBody>
          <a:bodyPr spcFirstLastPara="1" wrap="square" lIns="89775" tIns="44875" rIns="89775" bIns="44875" anchor="t" anchorCtr="0">
            <a:spAutoFit/>
          </a:bodyPr>
          <a:lstStyle/>
          <a:p>
            <a:pPr marL="0" marR="0" lvl="0" indent="0" algn="r" rtl="0">
              <a:spcBef>
                <a:spcPts val="0"/>
              </a:spcBef>
              <a:spcAft>
                <a:spcPts val="0"/>
              </a:spcAft>
              <a:buNone/>
            </a:pPr>
            <a:r>
              <a:rPr lang="ja-JP" sz="1600" b="0" i="0" u="none" strike="noStrike" cap="none">
                <a:solidFill>
                  <a:schemeClr val="lt2"/>
                </a:solidFill>
                <a:latin typeface="Constantia"/>
                <a:ea typeface="Constantia"/>
                <a:cs typeface="Constantia"/>
                <a:sym typeface="Constantia"/>
              </a:rPr>
              <a:t>Design Concept</a:t>
            </a:r>
            <a:endParaRPr/>
          </a:p>
        </p:txBody>
      </p:sp>
      <p:pic>
        <p:nvPicPr>
          <p:cNvPr id="118" name="Google Shape;118;p3" descr="STORY #03 アワード受賞作を壁紙に＜後編・フィヨルド＞ ｜特集：モノづくりストーリー｜サンゲツ"/>
          <p:cNvPicPr preferRelativeResize="0"/>
          <p:nvPr/>
        </p:nvPicPr>
        <p:blipFill rotWithShape="1">
          <a:blip r:embed="rId6">
            <a:alphaModFix/>
          </a:blip>
          <a:srcRect/>
          <a:stretch/>
        </p:blipFill>
        <p:spPr>
          <a:xfrm>
            <a:off x="10523538" y="1428750"/>
            <a:ext cx="4292600" cy="3216275"/>
          </a:xfrm>
          <a:prstGeom prst="rect">
            <a:avLst/>
          </a:prstGeom>
          <a:noFill/>
          <a:ln>
            <a:noFill/>
          </a:ln>
        </p:spPr>
      </p:pic>
      <p:pic>
        <p:nvPicPr>
          <p:cNvPr id="119" name="Google Shape;119;p3" descr="【のり無し】 SP-2887 サンゲツ 壁紙/クロスの激安通販【ゲキセン】"/>
          <p:cNvPicPr preferRelativeResize="0"/>
          <p:nvPr/>
        </p:nvPicPr>
        <p:blipFill rotWithShape="1">
          <a:blip r:embed="rId7">
            <a:alphaModFix/>
          </a:blip>
          <a:srcRect/>
          <a:stretch/>
        </p:blipFill>
        <p:spPr>
          <a:xfrm>
            <a:off x="1827213" y="5186363"/>
            <a:ext cx="3513137" cy="4992687"/>
          </a:xfrm>
          <a:prstGeom prst="rect">
            <a:avLst/>
          </a:prstGeom>
          <a:noFill/>
          <a:ln>
            <a:noFill/>
          </a:ln>
        </p:spPr>
      </p:pic>
      <p:sp>
        <p:nvSpPr>
          <p:cNvPr id="120" name="Google Shape;120;p3"/>
          <p:cNvSpPr txBox="1"/>
          <p:nvPr/>
        </p:nvSpPr>
        <p:spPr>
          <a:xfrm>
            <a:off x="4833938" y="-115888"/>
            <a:ext cx="5454650" cy="7683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4400" b="1" i="0" u="none" strike="noStrike" cap="none">
                <a:solidFill>
                  <a:schemeClr val="lt2"/>
                </a:solidFill>
                <a:latin typeface="Times New Roman"/>
                <a:ea typeface="Times New Roman"/>
                <a:cs typeface="Times New Roman"/>
                <a:sym typeface="Times New Roman"/>
              </a:rPr>
              <a:t>Sample Mansion Plan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4" descr="ãBB8704ãã®ç»åæ¤ç´¢çµæ"/>
          <p:cNvPicPr preferRelativeResize="0"/>
          <p:nvPr/>
        </p:nvPicPr>
        <p:blipFill rotWithShape="1">
          <a:blip r:embed="rId3">
            <a:alphaModFix/>
          </a:blip>
          <a:srcRect/>
          <a:stretch/>
        </p:blipFill>
        <p:spPr>
          <a:xfrm>
            <a:off x="1892300" y="1230313"/>
            <a:ext cx="3751263" cy="3751262"/>
          </a:xfrm>
          <a:prstGeom prst="rect">
            <a:avLst/>
          </a:prstGeom>
          <a:noFill/>
          <a:ln>
            <a:noFill/>
          </a:ln>
        </p:spPr>
      </p:pic>
      <p:pic>
        <p:nvPicPr>
          <p:cNvPr id="127" name="Google Shape;127;p4" descr="のりなし壁紙 サンゲツ XSELECT SGB2526～SGB2529"/>
          <p:cNvPicPr preferRelativeResize="0"/>
          <p:nvPr/>
        </p:nvPicPr>
        <p:blipFill rotWithShape="1">
          <a:blip r:embed="rId4">
            <a:alphaModFix/>
          </a:blip>
          <a:srcRect/>
          <a:stretch/>
        </p:blipFill>
        <p:spPr>
          <a:xfrm>
            <a:off x="6043613" y="962025"/>
            <a:ext cx="4019550" cy="4019550"/>
          </a:xfrm>
          <a:prstGeom prst="rect">
            <a:avLst/>
          </a:prstGeom>
          <a:noFill/>
          <a:ln>
            <a:noFill/>
          </a:ln>
        </p:spPr>
      </p:pic>
      <p:sp>
        <p:nvSpPr>
          <p:cNvPr id="128" name="Google Shape;128;p4"/>
          <p:cNvSpPr txBox="1"/>
          <p:nvPr/>
        </p:nvSpPr>
        <p:spPr>
          <a:xfrm>
            <a:off x="11715750" y="84138"/>
            <a:ext cx="3100388" cy="336550"/>
          </a:xfrm>
          <a:prstGeom prst="rect">
            <a:avLst/>
          </a:prstGeom>
          <a:noFill/>
          <a:ln>
            <a:noFill/>
          </a:ln>
        </p:spPr>
        <p:txBody>
          <a:bodyPr spcFirstLastPara="1" wrap="square" lIns="89775" tIns="44875" rIns="89775" bIns="44875" anchor="t" anchorCtr="0">
            <a:spAutoFit/>
          </a:bodyPr>
          <a:lstStyle/>
          <a:p>
            <a:pPr marL="0" marR="0" lvl="0" indent="0" algn="r" rtl="0">
              <a:spcBef>
                <a:spcPts val="0"/>
              </a:spcBef>
              <a:spcAft>
                <a:spcPts val="0"/>
              </a:spcAft>
              <a:buNone/>
            </a:pPr>
            <a:r>
              <a:rPr lang="ja-JP" sz="1600" b="0" i="0" u="none" strike="noStrike" cap="none">
                <a:solidFill>
                  <a:schemeClr val="lt2"/>
                </a:solidFill>
                <a:latin typeface="Constantia"/>
                <a:ea typeface="Constantia"/>
                <a:cs typeface="Constantia"/>
                <a:sym typeface="Constantia"/>
              </a:rPr>
              <a:t>Design Concept</a:t>
            </a:r>
            <a:endParaRPr/>
          </a:p>
        </p:txBody>
      </p:sp>
      <p:pic>
        <p:nvPicPr>
          <p:cNvPr id="129" name="Google Shape;129;p4" descr="STORY #03 アワード受賞作を壁紙に＜後編・フィヨルド＞ ｜特集：モノづくりストーリー｜サンゲツ"/>
          <p:cNvPicPr preferRelativeResize="0"/>
          <p:nvPr/>
        </p:nvPicPr>
        <p:blipFill rotWithShape="1">
          <a:blip r:embed="rId5">
            <a:alphaModFix/>
          </a:blip>
          <a:srcRect/>
          <a:stretch/>
        </p:blipFill>
        <p:spPr>
          <a:xfrm>
            <a:off x="10523538" y="1428750"/>
            <a:ext cx="4292600" cy="3216275"/>
          </a:xfrm>
          <a:prstGeom prst="rect">
            <a:avLst/>
          </a:prstGeom>
          <a:noFill/>
          <a:ln>
            <a:noFill/>
          </a:ln>
        </p:spPr>
      </p:pic>
      <p:pic>
        <p:nvPicPr>
          <p:cNvPr id="130" name="Google Shape;130;p4" descr="【のり無し】 SP-2887 サンゲツ 壁紙/クロスの激安通販【ゲキセン】"/>
          <p:cNvPicPr preferRelativeResize="0"/>
          <p:nvPr/>
        </p:nvPicPr>
        <p:blipFill rotWithShape="1">
          <a:blip r:embed="rId6">
            <a:alphaModFix/>
          </a:blip>
          <a:srcRect/>
          <a:stretch/>
        </p:blipFill>
        <p:spPr>
          <a:xfrm>
            <a:off x="2773363" y="5375275"/>
            <a:ext cx="3513137" cy="4992688"/>
          </a:xfrm>
          <a:prstGeom prst="rect">
            <a:avLst/>
          </a:prstGeom>
          <a:noFill/>
          <a:ln>
            <a:noFill/>
          </a:ln>
        </p:spPr>
      </p:pic>
      <p:sp>
        <p:nvSpPr>
          <p:cNvPr id="131" name="Google Shape;131;p4"/>
          <p:cNvSpPr/>
          <p:nvPr/>
        </p:nvSpPr>
        <p:spPr>
          <a:xfrm>
            <a:off x="0" y="0"/>
            <a:ext cx="2349500" cy="81915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600" b="0" i="0" u="none" strike="noStrike" cap="none">
                <a:solidFill>
                  <a:schemeClr val="lt1"/>
                </a:solidFill>
                <a:latin typeface="Times New Roman"/>
                <a:ea typeface="Times New Roman"/>
                <a:cs typeface="Times New Roman"/>
                <a:sym typeface="Times New Roman"/>
              </a:rPr>
              <a:t>解説</a:t>
            </a:r>
            <a:endParaRPr/>
          </a:p>
        </p:txBody>
      </p:sp>
      <p:sp>
        <p:nvSpPr>
          <p:cNvPr id="132" name="Google Shape;132;p4"/>
          <p:cNvSpPr/>
          <p:nvPr/>
        </p:nvSpPr>
        <p:spPr>
          <a:xfrm>
            <a:off x="7219950" y="8012113"/>
            <a:ext cx="7596188" cy="250507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chemeClr val="dk1"/>
              </a:buClr>
              <a:buSzPts val="1200"/>
              <a:buFont typeface="Arial"/>
              <a:buAutoNum type="arabicPeriod"/>
            </a:pPr>
            <a:r>
              <a:rPr lang="ja-JP" sz="1200" b="0" i="0" u="none" strike="noStrike" cap="none">
                <a:solidFill>
                  <a:schemeClr val="dk1"/>
                </a:solidFill>
                <a:latin typeface="Arial"/>
                <a:ea typeface="Arial"/>
                <a:cs typeface="Arial"/>
                <a:sym typeface="Arial"/>
              </a:rPr>
              <a:t>メーカーからカタログを取り寄せる（Webでも良いですが、質感や色などはわかりません。現物がおすすめ！）</a:t>
            </a:r>
            <a:endParaRPr sz="1200" b="0" i="0" u="none" strike="noStrike" cap="none">
              <a:solidFill>
                <a:schemeClr val="dk1"/>
              </a:solidFill>
              <a:latin typeface="Arial"/>
              <a:ea typeface="Arial"/>
              <a:cs typeface="Arial"/>
              <a:sym typeface="Arial"/>
            </a:endParaRPr>
          </a:p>
          <a:p>
            <a:pPr marL="228600" marR="0" lvl="0" indent="-228600" algn="l" rtl="0">
              <a:lnSpc>
                <a:spcPct val="150000"/>
              </a:lnSpc>
              <a:spcBef>
                <a:spcPts val="0"/>
              </a:spcBef>
              <a:spcAft>
                <a:spcPts val="0"/>
              </a:spcAft>
              <a:buClr>
                <a:schemeClr val="dk1"/>
              </a:buClr>
              <a:buSzPts val="1200"/>
              <a:buFont typeface="Arial"/>
              <a:buAutoNum type="arabicPeriod"/>
            </a:pPr>
            <a:r>
              <a:rPr lang="ja-JP" sz="1200" b="0" i="0" u="none" strike="noStrike" cap="none">
                <a:solidFill>
                  <a:schemeClr val="dk1"/>
                </a:solidFill>
                <a:latin typeface="Arial"/>
                <a:ea typeface="Arial"/>
                <a:cs typeface="Arial"/>
                <a:sym typeface="Arial"/>
              </a:rPr>
              <a:t>クロス、床材、巾木などの気になる品番のメーカー画像をとにかく貼り付ける</a:t>
            </a: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br>
              <a:rPr lang="ja-JP" sz="1200" b="0" i="0" u="none" strike="noStrike" cap="none">
                <a:solidFill>
                  <a:schemeClr val="dk1"/>
                </a:solidFill>
                <a:latin typeface="Arial"/>
                <a:ea typeface="Arial"/>
                <a:cs typeface="Arial"/>
                <a:sym typeface="Arial"/>
              </a:rPr>
            </a:br>
            <a:r>
              <a:rPr lang="ja-JP" sz="1200" b="0" i="0" u="none" strike="noStrike" cap="none">
                <a:solidFill>
                  <a:schemeClr val="dk1"/>
                </a:solidFill>
                <a:latin typeface="Arial"/>
                <a:ea typeface="Arial"/>
                <a:cs typeface="Arial"/>
                <a:sym typeface="Arial"/>
              </a:rPr>
              <a:t>（ポイント）</a:t>
            </a:r>
            <a:br>
              <a:rPr lang="ja-JP" sz="1200" b="0" i="0" u="none" strike="noStrike" cap="none">
                <a:solidFill>
                  <a:schemeClr val="dk1"/>
                </a:solidFill>
                <a:latin typeface="Arial"/>
                <a:ea typeface="Arial"/>
                <a:cs typeface="Arial"/>
                <a:sym typeface="Arial"/>
              </a:rPr>
            </a:br>
            <a:r>
              <a:rPr lang="ja-JP" sz="1200" b="0" i="0" u="none" strike="noStrike" cap="none">
                <a:solidFill>
                  <a:schemeClr val="dk1"/>
                </a:solidFill>
                <a:latin typeface="Arial"/>
                <a:ea typeface="Arial"/>
                <a:cs typeface="Arial"/>
                <a:sym typeface="Arial"/>
              </a:rPr>
              <a:t>イメージコンセプトに合いそうな壁紙、床材などの気になる品番の画像を</a:t>
            </a: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ja-JP" sz="1200" b="0" i="0" u="none" strike="noStrike" cap="none">
                <a:solidFill>
                  <a:schemeClr val="dk1"/>
                </a:solidFill>
                <a:latin typeface="Arial"/>
                <a:ea typeface="Arial"/>
                <a:cs typeface="Arial"/>
                <a:sym typeface="Arial"/>
              </a:rPr>
              <a:t>あまり深く考えず、どんどん貼っていきましょう</a:t>
            </a:r>
            <a:endParaRPr sz="1200" b="0" i="0" u="none" strike="noStrike" cap="none">
              <a:solidFill>
                <a:schemeClr val="dk1"/>
              </a:solidFill>
              <a:latin typeface="Times New Roman"/>
              <a:ea typeface="Times New Roman"/>
              <a:cs typeface="Times New Roman"/>
              <a:sym typeface="Times New Roman"/>
            </a:endParaRPr>
          </a:p>
        </p:txBody>
      </p:sp>
      <p:sp>
        <p:nvSpPr>
          <p:cNvPr id="133" name="Google Shape;133;p4"/>
          <p:cNvSpPr txBox="1"/>
          <p:nvPr/>
        </p:nvSpPr>
        <p:spPr>
          <a:xfrm>
            <a:off x="4833938" y="-115888"/>
            <a:ext cx="5454650" cy="7683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4400" b="1" i="0" u="none" strike="noStrike" cap="none">
                <a:solidFill>
                  <a:schemeClr val="lt2"/>
                </a:solidFill>
                <a:latin typeface="Times New Roman"/>
                <a:ea typeface="Times New Roman"/>
                <a:cs typeface="Times New Roman"/>
                <a:sym typeface="Times New Roman"/>
              </a:rPr>
              <a:t>Sample Mansion Plan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p:nvPr/>
        </p:nvSpPr>
        <p:spPr>
          <a:xfrm>
            <a:off x="11715750" y="84138"/>
            <a:ext cx="3100388" cy="336550"/>
          </a:xfrm>
          <a:prstGeom prst="rect">
            <a:avLst/>
          </a:prstGeom>
          <a:noFill/>
          <a:ln>
            <a:noFill/>
          </a:ln>
        </p:spPr>
        <p:txBody>
          <a:bodyPr spcFirstLastPara="1" wrap="square" lIns="89775" tIns="44875" rIns="89775" bIns="44875" anchor="t" anchorCtr="0">
            <a:spAutoFit/>
          </a:bodyPr>
          <a:lstStyle/>
          <a:p>
            <a:pPr marL="0" marR="0" lvl="0" indent="0" algn="r" rtl="0">
              <a:spcBef>
                <a:spcPts val="0"/>
              </a:spcBef>
              <a:spcAft>
                <a:spcPts val="0"/>
              </a:spcAft>
              <a:buNone/>
            </a:pPr>
            <a:r>
              <a:rPr lang="ja-JP" sz="1600" b="0" i="0" u="none" strike="noStrike" cap="none">
                <a:solidFill>
                  <a:schemeClr val="lt2"/>
                </a:solidFill>
                <a:latin typeface="Constantia"/>
                <a:ea typeface="Constantia"/>
                <a:cs typeface="Constantia"/>
                <a:sym typeface="Constantia"/>
              </a:rPr>
              <a:t>Design Plan</a:t>
            </a:r>
            <a:endParaRPr/>
          </a:p>
        </p:txBody>
      </p:sp>
      <p:graphicFrame>
        <p:nvGraphicFramePr>
          <p:cNvPr id="140" name="Google Shape;140;p5"/>
          <p:cNvGraphicFramePr/>
          <p:nvPr/>
        </p:nvGraphicFramePr>
        <p:xfrm>
          <a:off x="533400" y="887413"/>
          <a:ext cx="14192250" cy="4822850"/>
        </p:xfrm>
        <a:graphic>
          <a:graphicData uri="http://schemas.openxmlformats.org/drawingml/2006/table">
            <a:tbl>
              <a:tblPr>
                <a:noFill/>
                <a:tableStyleId>{5AC97AC0-89C2-4C66-9C57-74673B91F79A}</a:tableStyleId>
              </a:tblPr>
              <a:tblGrid>
                <a:gridCol w="1092200">
                  <a:extLst>
                    <a:ext uri="{9D8B030D-6E8A-4147-A177-3AD203B41FA5}">
                      <a16:colId xmlns:a16="http://schemas.microsoft.com/office/drawing/2014/main" val="20000"/>
                    </a:ext>
                  </a:extLst>
                </a:gridCol>
                <a:gridCol w="1090625">
                  <a:extLst>
                    <a:ext uri="{9D8B030D-6E8A-4147-A177-3AD203B41FA5}">
                      <a16:colId xmlns:a16="http://schemas.microsoft.com/office/drawing/2014/main" val="20001"/>
                    </a:ext>
                  </a:extLst>
                </a:gridCol>
                <a:gridCol w="1092200">
                  <a:extLst>
                    <a:ext uri="{9D8B030D-6E8A-4147-A177-3AD203B41FA5}">
                      <a16:colId xmlns:a16="http://schemas.microsoft.com/office/drawing/2014/main" val="20002"/>
                    </a:ext>
                  </a:extLst>
                </a:gridCol>
                <a:gridCol w="1092200">
                  <a:extLst>
                    <a:ext uri="{9D8B030D-6E8A-4147-A177-3AD203B41FA5}">
                      <a16:colId xmlns:a16="http://schemas.microsoft.com/office/drawing/2014/main" val="20003"/>
                    </a:ext>
                  </a:extLst>
                </a:gridCol>
                <a:gridCol w="1090600">
                  <a:extLst>
                    <a:ext uri="{9D8B030D-6E8A-4147-A177-3AD203B41FA5}">
                      <a16:colId xmlns:a16="http://schemas.microsoft.com/office/drawing/2014/main" val="20004"/>
                    </a:ext>
                  </a:extLst>
                </a:gridCol>
                <a:gridCol w="741375">
                  <a:extLst>
                    <a:ext uri="{9D8B030D-6E8A-4147-A177-3AD203B41FA5}">
                      <a16:colId xmlns:a16="http://schemas.microsoft.com/office/drawing/2014/main" val="20005"/>
                    </a:ext>
                  </a:extLst>
                </a:gridCol>
                <a:gridCol w="1443025">
                  <a:extLst>
                    <a:ext uri="{9D8B030D-6E8A-4147-A177-3AD203B41FA5}">
                      <a16:colId xmlns:a16="http://schemas.microsoft.com/office/drawing/2014/main" val="20006"/>
                    </a:ext>
                  </a:extLst>
                </a:gridCol>
                <a:gridCol w="1092200">
                  <a:extLst>
                    <a:ext uri="{9D8B030D-6E8A-4147-A177-3AD203B41FA5}">
                      <a16:colId xmlns:a16="http://schemas.microsoft.com/office/drawing/2014/main" val="20007"/>
                    </a:ext>
                  </a:extLst>
                </a:gridCol>
                <a:gridCol w="1090625">
                  <a:extLst>
                    <a:ext uri="{9D8B030D-6E8A-4147-A177-3AD203B41FA5}">
                      <a16:colId xmlns:a16="http://schemas.microsoft.com/office/drawing/2014/main" val="20008"/>
                    </a:ext>
                  </a:extLst>
                </a:gridCol>
                <a:gridCol w="1092200">
                  <a:extLst>
                    <a:ext uri="{9D8B030D-6E8A-4147-A177-3AD203B41FA5}">
                      <a16:colId xmlns:a16="http://schemas.microsoft.com/office/drawing/2014/main" val="20009"/>
                    </a:ext>
                  </a:extLst>
                </a:gridCol>
                <a:gridCol w="1092200">
                  <a:extLst>
                    <a:ext uri="{9D8B030D-6E8A-4147-A177-3AD203B41FA5}">
                      <a16:colId xmlns:a16="http://schemas.microsoft.com/office/drawing/2014/main" val="20010"/>
                    </a:ext>
                  </a:extLst>
                </a:gridCol>
                <a:gridCol w="1092200">
                  <a:extLst>
                    <a:ext uri="{9D8B030D-6E8A-4147-A177-3AD203B41FA5}">
                      <a16:colId xmlns:a16="http://schemas.microsoft.com/office/drawing/2014/main" val="20011"/>
                    </a:ext>
                  </a:extLst>
                </a:gridCol>
                <a:gridCol w="1090600">
                  <a:extLst>
                    <a:ext uri="{9D8B030D-6E8A-4147-A177-3AD203B41FA5}">
                      <a16:colId xmlns:a16="http://schemas.microsoft.com/office/drawing/2014/main" val="20012"/>
                    </a:ext>
                  </a:extLst>
                </a:gridCol>
              </a:tblGrid>
              <a:tr h="325475">
                <a:tc>
                  <a:txBody>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床</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tc gridSpan="2">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ベース壁</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tc gridSpan="2">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巾木</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tc gridSpan="2">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アクセント壁</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tc gridSpan="2">
                  <a:txBody>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tc gridSpan="2">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天井</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1109800">
                <a:tc>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玄関</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長尺シート</a:t>
                      </a: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/NNP 34418</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/SINCOL</a:t>
                      </a:r>
                      <a:endParaRPr/>
                    </a:p>
                  </a:txBody>
                  <a:tcPr marL="80350" marR="80350" marT="40175" marB="401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sng" strike="noStrike" cap="none">
                        <a:solidFill>
                          <a:srgbClr val="0432FF"/>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ベースクロス</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/RM533</a:t>
                      </a:r>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/ルノン</a:t>
                      </a:r>
                      <a:br>
                        <a:rPr lang="ja-JP" sz="1000" b="0" i="0" u="none" strike="noStrike" cap="none">
                          <a:solidFill>
                            <a:schemeClr val="dk1"/>
                          </a:solidFill>
                          <a:latin typeface="Arial"/>
                          <a:ea typeface="Arial"/>
                          <a:cs typeface="Arial"/>
                          <a:sym typeface="Arial"/>
                        </a:rPr>
                      </a:br>
                      <a:r>
                        <a:rPr lang="ja-JP" sz="1000" b="0" i="0" u="none" strike="noStrike" cap="none">
                          <a:solidFill>
                            <a:schemeClr val="dk1"/>
                          </a:solidFill>
                          <a:latin typeface="Arial"/>
                          <a:ea typeface="Arial"/>
                          <a:cs typeface="Arial"/>
                          <a:sym typeface="Arial"/>
                        </a:rPr>
                        <a:t>※コンクリ打ちっ放し以外の箇所</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※左記クロス部分の</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ソフト巾木（木目）</a:t>
                      </a: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/床材の類似色にて</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/高さ６cm</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/東リ</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アクセントクロスA </a:t>
                      </a: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/BB1580</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/SINCOL</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※床から天井まで</a:t>
                      </a: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000"/>
                        <a:buFont typeface="Arial"/>
                        <a:buNone/>
                      </a:pPr>
                      <a:r>
                        <a:rPr lang="ja-JP" sz="1000" b="0" i="0" u="none" strike="noStrike" cap="none">
                          <a:solidFill>
                            <a:schemeClr val="dk2"/>
                          </a:solidFill>
                          <a:latin typeface="Arial"/>
                          <a:ea typeface="Arial"/>
                          <a:cs typeface="Arial"/>
                          <a:sym typeface="Arial"/>
                        </a:rPr>
                        <a:t>アクセントクロスC</a:t>
                      </a:r>
                      <a:br>
                        <a:rPr lang="ja-JP" sz="1000" b="0" i="0" u="none" strike="noStrike" cap="none">
                          <a:solidFill>
                            <a:schemeClr val="dk2"/>
                          </a:solidFill>
                          <a:latin typeface="Arial"/>
                          <a:ea typeface="Arial"/>
                          <a:cs typeface="Arial"/>
                          <a:sym typeface="Arial"/>
                        </a:rPr>
                      </a:br>
                      <a:r>
                        <a:rPr lang="ja-JP" sz="1000" b="0" i="0" u="none" strike="noStrike" cap="none">
                          <a:solidFill>
                            <a:schemeClr val="dk1"/>
                          </a:solidFill>
                          <a:latin typeface="Arial"/>
                          <a:ea typeface="Arial"/>
                          <a:cs typeface="Arial"/>
                          <a:sym typeface="Arial"/>
                        </a:rPr>
                        <a:t>/RF-6088</a:t>
                      </a:r>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/ルノン</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00"/>
                        <a:buFont typeface="Arial"/>
                        <a:buNone/>
                      </a:pPr>
                      <a:r>
                        <a:rPr lang="ja-JP" sz="1000" b="0" i="0" u="none" strike="noStrike" cap="none">
                          <a:solidFill>
                            <a:schemeClr val="dk2"/>
                          </a:solidFill>
                          <a:latin typeface="Arial"/>
                          <a:ea typeface="Arial"/>
                          <a:cs typeface="Arial"/>
                          <a:sym typeface="Arial"/>
                        </a:rPr>
                        <a:t>天井全面</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39975">
                <a:tc>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洗面所</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CFシート </a:t>
                      </a: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/CF4550</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/東リ</a:t>
                      </a: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404040"/>
                        </a:solidFill>
                        <a:latin typeface="Arial"/>
                        <a:ea typeface="Arial"/>
                        <a:cs typeface="Arial"/>
                        <a:sym typeface="Arial"/>
                      </a:endParaRPr>
                    </a:p>
                  </a:txBody>
                  <a:tcPr marL="80350" marR="80350" marT="40175" marB="401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アクセントクロスB</a:t>
                      </a:r>
                      <a:br>
                        <a:rPr lang="ja-JP" sz="1000" b="0" i="0" u="none" strike="noStrike" cap="none">
                          <a:solidFill>
                            <a:schemeClr val="dk1"/>
                          </a:solidFill>
                          <a:latin typeface="Arial"/>
                          <a:ea typeface="Arial"/>
                          <a:cs typeface="Arial"/>
                          <a:sym typeface="Arial"/>
                        </a:rPr>
                      </a:br>
                      <a:r>
                        <a:rPr lang="ja-JP" sz="1000" b="0" i="0" u="none" strike="noStrike" cap="none">
                          <a:solidFill>
                            <a:schemeClr val="dk1"/>
                          </a:solidFill>
                          <a:latin typeface="Arial"/>
                          <a:ea typeface="Arial"/>
                          <a:cs typeface="Arial"/>
                          <a:sym typeface="Arial"/>
                        </a:rPr>
                        <a:t>/RF-6712</a:t>
                      </a:r>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/ルノン</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※床から天井まで</a:t>
                      </a:r>
                      <a:endParaRPr sz="1000" b="0" i="0" u="none" strike="noStrike" cap="none">
                        <a:solidFill>
                          <a:srgbClr val="40404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40404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ベースクロス</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/RM533</a:t>
                      </a:r>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/ルノン</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00"/>
                        <a:buFont typeface="Arial"/>
                        <a:buNone/>
                      </a:pPr>
                      <a:r>
                        <a:rPr lang="ja-JP" sz="1000" b="0" i="0" u="none" strike="noStrike" cap="none">
                          <a:solidFill>
                            <a:schemeClr val="dk2"/>
                          </a:solidFill>
                          <a:latin typeface="Arial"/>
                          <a:ea typeface="Arial"/>
                          <a:cs typeface="Arial"/>
                          <a:sym typeface="Arial"/>
                        </a:rPr>
                        <a:t>天井全面</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22475">
                <a:tc>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居室</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sng" strike="noStrike" cap="none">
                        <a:solidFill>
                          <a:srgbClr val="0432FF"/>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フローリング</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※参考品番︓</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ラシッサＤフロア</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ホワイトオーク</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/リクシル</a:t>
                      </a:r>
                      <a:endParaRPr sz="1000" b="0" i="0" u="none" strike="noStrike" cap="none">
                        <a:solidFill>
                          <a:srgbClr val="404040"/>
                        </a:solidFill>
                        <a:latin typeface="Arial"/>
                        <a:ea typeface="Arial"/>
                        <a:cs typeface="Arial"/>
                        <a:sym typeface="Arial"/>
                      </a:endParaRPr>
                    </a:p>
                  </a:txBody>
                  <a:tcPr marL="80350" marR="80350" marT="40175" marB="401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000"/>
                        <a:buFont typeface="Arial"/>
                        <a:buNone/>
                      </a:pPr>
                      <a:r>
                        <a:rPr lang="ja-JP" sz="1000" b="0" i="0" u="none" strike="noStrike" cap="none">
                          <a:solidFill>
                            <a:schemeClr val="dk2"/>
                          </a:solidFill>
                          <a:latin typeface="Arial"/>
                          <a:ea typeface="Arial"/>
                          <a:cs typeface="Arial"/>
                          <a:sym typeface="Arial"/>
                        </a:rPr>
                        <a:t>アクセントクロスC</a:t>
                      </a:r>
                      <a:br>
                        <a:rPr lang="ja-JP" sz="1000" b="0" i="0" u="none" strike="noStrike" cap="none">
                          <a:solidFill>
                            <a:schemeClr val="dk2"/>
                          </a:solidFill>
                          <a:latin typeface="Arial"/>
                          <a:ea typeface="Arial"/>
                          <a:cs typeface="Arial"/>
                          <a:sym typeface="Arial"/>
                        </a:rPr>
                      </a:br>
                      <a:r>
                        <a:rPr lang="ja-JP" sz="1000" b="0" i="0" u="none" strike="noStrike" cap="none">
                          <a:solidFill>
                            <a:schemeClr val="dk1"/>
                          </a:solidFill>
                          <a:latin typeface="Arial"/>
                          <a:ea typeface="Arial"/>
                          <a:cs typeface="Arial"/>
                          <a:sym typeface="Arial"/>
                        </a:rPr>
                        <a:t>/RF-6088</a:t>
                      </a:r>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/ルノン</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00"/>
                        <a:buFont typeface="Arial"/>
                        <a:buNone/>
                      </a:pPr>
                      <a:r>
                        <a:rPr lang="ja-JP" sz="1000" b="0" i="0" u="none" strike="noStrike" cap="none">
                          <a:solidFill>
                            <a:schemeClr val="dk2"/>
                          </a:solidFill>
                          <a:latin typeface="Arial"/>
                          <a:ea typeface="Arial"/>
                          <a:cs typeface="Arial"/>
                          <a:sym typeface="Arial"/>
                        </a:rPr>
                        <a:t>天井全面</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58400">
                <a:tc>
                  <a:txBody>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収納</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40404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40404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アクセントクロスD</a:t>
                      </a:r>
                      <a:br>
                        <a:rPr lang="ja-JP" sz="1000" b="0" i="0" u="none" strike="noStrike" cap="none">
                          <a:solidFill>
                            <a:schemeClr val="dk1"/>
                          </a:solidFill>
                          <a:latin typeface="Arial"/>
                          <a:ea typeface="Arial"/>
                          <a:cs typeface="Arial"/>
                          <a:sym typeface="Arial"/>
                        </a:rPr>
                      </a:br>
                      <a:r>
                        <a:rPr lang="ja-JP" sz="1000" b="0" i="0" u="none" strike="noStrike" cap="none">
                          <a:solidFill>
                            <a:schemeClr val="dk1"/>
                          </a:solidFill>
                          <a:latin typeface="Arial"/>
                          <a:ea typeface="Arial"/>
                          <a:cs typeface="Arial"/>
                          <a:sym typeface="Arial"/>
                        </a:rPr>
                        <a:t>/RF-6084</a:t>
                      </a:r>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/ルノン</a:t>
                      </a: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00"/>
                        <a:buFont typeface="Arial"/>
                        <a:buNone/>
                      </a:pPr>
                      <a:r>
                        <a:rPr lang="ja-JP" sz="1000" b="0" i="0" u="none" strike="noStrike" cap="none">
                          <a:solidFill>
                            <a:schemeClr val="dk2"/>
                          </a:solidFill>
                          <a:latin typeface="Arial"/>
                          <a:ea typeface="Arial"/>
                          <a:cs typeface="Arial"/>
                          <a:sym typeface="Arial"/>
                        </a:rPr>
                        <a:t>天井全面</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cxnSp>
        <p:nvCxnSpPr>
          <p:cNvPr id="141" name="Google Shape;141;p5"/>
          <p:cNvCxnSpPr/>
          <p:nvPr/>
        </p:nvCxnSpPr>
        <p:spPr>
          <a:xfrm>
            <a:off x="9324975" y="1289050"/>
            <a:ext cx="1008063" cy="0"/>
          </a:xfrm>
          <a:prstGeom prst="straightConnector1">
            <a:avLst/>
          </a:prstGeom>
          <a:noFill/>
          <a:ln w="95250" cap="flat" cmpd="sng">
            <a:solidFill>
              <a:srgbClr val="FFC000">
                <a:alpha val="74509"/>
              </a:srgbClr>
            </a:solidFill>
            <a:prstDash val="solid"/>
            <a:round/>
            <a:headEnd type="none" w="med" len="med"/>
            <a:tailEnd type="none" w="med" len="med"/>
          </a:ln>
        </p:spPr>
      </p:cxnSp>
      <p:cxnSp>
        <p:nvCxnSpPr>
          <p:cNvPr id="142" name="Google Shape;142;p5"/>
          <p:cNvCxnSpPr/>
          <p:nvPr/>
        </p:nvCxnSpPr>
        <p:spPr>
          <a:xfrm>
            <a:off x="9324975" y="2432050"/>
            <a:ext cx="1008063" cy="0"/>
          </a:xfrm>
          <a:prstGeom prst="straightConnector1">
            <a:avLst/>
          </a:prstGeom>
          <a:noFill/>
          <a:ln w="95250" cap="flat" cmpd="sng">
            <a:solidFill>
              <a:srgbClr val="00B0F0">
                <a:alpha val="74509"/>
              </a:srgbClr>
            </a:solidFill>
            <a:prstDash val="solid"/>
            <a:round/>
            <a:headEnd type="none" w="med" len="med"/>
            <a:tailEnd type="none" w="med" len="med"/>
          </a:ln>
        </p:spPr>
      </p:cxnSp>
      <p:cxnSp>
        <p:nvCxnSpPr>
          <p:cNvPr id="143" name="Google Shape;143;p5"/>
          <p:cNvCxnSpPr/>
          <p:nvPr/>
        </p:nvCxnSpPr>
        <p:spPr>
          <a:xfrm>
            <a:off x="4932363" y="1314450"/>
            <a:ext cx="1008062" cy="0"/>
          </a:xfrm>
          <a:prstGeom prst="straightConnector1">
            <a:avLst/>
          </a:prstGeom>
          <a:noFill/>
          <a:ln w="95250" cap="flat" cmpd="sng">
            <a:solidFill>
              <a:srgbClr val="FF0000">
                <a:alpha val="74509"/>
              </a:srgbClr>
            </a:solidFill>
            <a:prstDash val="solid"/>
            <a:round/>
            <a:headEnd type="none" w="med" len="med"/>
            <a:tailEnd type="none" w="med" len="med"/>
          </a:ln>
        </p:spPr>
      </p:cxnSp>
      <p:pic>
        <p:nvPicPr>
          <p:cNvPr id="144" name="Google Shape;144;p5"/>
          <p:cNvPicPr preferRelativeResize="0"/>
          <p:nvPr/>
        </p:nvPicPr>
        <p:blipFill rotWithShape="1">
          <a:blip r:embed="rId3">
            <a:alphaModFix/>
          </a:blip>
          <a:srcRect/>
          <a:stretch/>
        </p:blipFill>
        <p:spPr>
          <a:xfrm>
            <a:off x="3871913" y="1260475"/>
            <a:ext cx="962025" cy="960438"/>
          </a:xfrm>
          <a:prstGeom prst="rect">
            <a:avLst/>
          </a:prstGeom>
          <a:noFill/>
          <a:ln>
            <a:noFill/>
          </a:ln>
        </p:spPr>
      </p:pic>
      <p:pic>
        <p:nvPicPr>
          <p:cNvPr id="145" name="Google Shape;145;p5"/>
          <p:cNvPicPr preferRelativeResize="0"/>
          <p:nvPr/>
        </p:nvPicPr>
        <p:blipFill rotWithShape="1">
          <a:blip r:embed="rId4">
            <a:alphaModFix/>
          </a:blip>
          <a:srcRect r="-76001"/>
          <a:stretch/>
        </p:blipFill>
        <p:spPr>
          <a:xfrm>
            <a:off x="1692275" y="3546475"/>
            <a:ext cx="1676400" cy="889000"/>
          </a:xfrm>
          <a:prstGeom prst="rect">
            <a:avLst/>
          </a:prstGeom>
          <a:noFill/>
          <a:ln>
            <a:noFill/>
          </a:ln>
        </p:spPr>
      </p:pic>
      <p:pic>
        <p:nvPicPr>
          <p:cNvPr id="146" name="Google Shape;146;p5"/>
          <p:cNvPicPr preferRelativeResize="0"/>
          <p:nvPr/>
        </p:nvPicPr>
        <p:blipFill rotWithShape="1">
          <a:blip r:embed="rId5">
            <a:alphaModFix/>
          </a:blip>
          <a:srcRect/>
          <a:stretch/>
        </p:blipFill>
        <p:spPr>
          <a:xfrm>
            <a:off x="1727200" y="1314450"/>
            <a:ext cx="901700" cy="901700"/>
          </a:xfrm>
          <a:prstGeom prst="rect">
            <a:avLst/>
          </a:prstGeom>
          <a:noFill/>
          <a:ln>
            <a:noFill/>
          </a:ln>
        </p:spPr>
      </p:pic>
      <p:pic>
        <p:nvPicPr>
          <p:cNvPr id="147" name="Google Shape;147;p5"/>
          <p:cNvPicPr preferRelativeResize="0"/>
          <p:nvPr/>
        </p:nvPicPr>
        <p:blipFill rotWithShape="1">
          <a:blip r:embed="rId6">
            <a:alphaModFix/>
          </a:blip>
          <a:srcRect l="14960" t="10600" r="20476" b="23967"/>
          <a:stretch/>
        </p:blipFill>
        <p:spPr>
          <a:xfrm>
            <a:off x="579438" y="5916613"/>
            <a:ext cx="6264275" cy="4487862"/>
          </a:xfrm>
          <a:prstGeom prst="rect">
            <a:avLst/>
          </a:prstGeom>
          <a:noFill/>
          <a:ln>
            <a:noFill/>
          </a:ln>
        </p:spPr>
      </p:pic>
      <p:pic>
        <p:nvPicPr>
          <p:cNvPr id="148" name="Google Shape;148;p5"/>
          <p:cNvPicPr preferRelativeResize="0"/>
          <p:nvPr/>
        </p:nvPicPr>
        <p:blipFill rotWithShape="1">
          <a:blip r:embed="rId7">
            <a:alphaModFix/>
          </a:blip>
          <a:srcRect/>
          <a:stretch/>
        </p:blipFill>
        <p:spPr>
          <a:xfrm>
            <a:off x="12588875" y="4591050"/>
            <a:ext cx="995363" cy="993775"/>
          </a:xfrm>
          <a:prstGeom prst="rect">
            <a:avLst/>
          </a:prstGeom>
          <a:noFill/>
          <a:ln>
            <a:noFill/>
          </a:ln>
        </p:spPr>
      </p:pic>
      <p:cxnSp>
        <p:nvCxnSpPr>
          <p:cNvPr id="149" name="Google Shape;149;p5"/>
          <p:cNvCxnSpPr/>
          <p:nvPr/>
        </p:nvCxnSpPr>
        <p:spPr>
          <a:xfrm>
            <a:off x="5797550" y="8191500"/>
            <a:ext cx="825500" cy="0"/>
          </a:xfrm>
          <a:prstGeom prst="straightConnector1">
            <a:avLst/>
          </a:prstGeom>
          <a:noFill/>
          <a:ln w="95250" cap="flat" cmpd="sng">
            <a:solidFill>
              <a:srgbClr val="00B0F0">
                <a:alpha val="74509"/>
              </a:srgbClr>
            </a:solidFill>
            <a:prstDash val="solid"/>
            <a:round/>
            <a:headEnd type="none" w="med" len="med"/>
            <a:tailEnd type="none" w="med" len="med"/>
          </a:ln>
        </p:spPr>
      </p:cxnSp>
      <p:cxnSp>
        <p:nvCxnSpPr>
          <p:cNvPr id="150" name="Google Shape;150;p5"/>
          <p:cNvCxnSpPr/>
          <p:nvPr/>
        </p:nvCxnSpPr>
        <p:spPr>
          <a:xfrm>
            <a:off x="2530475" y="8229600"/>
            <a:ext cx="314325" cy="681038"/>
          </a:xfrm>
          <a:prstGeom prst="straightConnector1">
            <a:avLst/>
          </a:prstGeom>
          <a:noFill/>
          <a:ln w="95250" cap="flat" cmpd="sng">
            <a:solidFill>
              <a:srgbClr val="00B0F0">
                <a:alpha val="74509"/>
              </a:srgbClr>
            </a:solidFill>
            <a:prstDash val="solid"/>
            <a:round/>
            <a:headEnd type="none" w="med" len="med"/>
            <a:tailEnd type="none" w="med" len="med"/>
          </a:ln>
        </p:spPr>
      </p:cxnSp>
      <p:pic>
        <p:nvPicPr>
          <p:cNvPr id="151" name="Google Shape;151;p5" descr="ラケット, 建物, 床, 写真 が含まれている画像&#10;&#10;自動的に生成された説明"/>
          <p:cNvPicPr preferRelativeResize="0"/>
          <p:nvPr/>
        </p:nvPicPr>
        <p:blipFill rotWithShape="1">
          <a:blip r:embed="rId8">
            <a:alphaModFix/>
          </a:blip>
          <a:srcRect/>
          <a:stretch/>
        </p:blipFill>
        <p:spPr>
          <a:xfrm>
            <a:off x="1714500" y="2403475"/>
            <a:ext cx="927100" cy="927100"/>
          </a:xfrm>
          <a:prstGeom prst="rect">
            <a:avLst/>
          </a:prstGeom>
          <a:noFill/>
          <a:ln>
            <a:noFill/>
          </a:ln>
        </p:spPr>
      </p:pic>
      <p:pic>
        <p:nvPicPr>
          <p:cNvPr id="152" name="Google Shape;152;p5" descr="横たわる, 猫, 男, ホワイト が含まれている画像&#10;&#10;自動的に生成された説明"/>
          <p:cNvPicPr preferRelativeResize="0"/>
          <p:nvPr/>
        </p:nvPicPr>
        <p:blipFill rotWithShape="1">
          <a:blip r:embed="rId9">
            <a:alphaModFix/>
          </a:blip>
          <a:srcRect/>
          <a:stretch/>
        </p:blipFill>
        <p:spPr>
          <a:xfrm>
            <a:off x="8234363" y="2414588"/>
            <a:ext cx="941387" cy="941387"/>
          </a:xfrm>
          <a:prstGeom prst="rect">
            <a:avLst/>
          </a:prstGeom>
          <a:noFill/>
          <a:ln>
            <a:noFill/>
          </a:ln>
        </p:spPr>
      </p:pic>
      <p:pic>
        <p:nvPicPr>
          <p:cNvPr id="153" name="Google Shape;153;p5"/>
          <p:cNvPicPr preferRelativeResize="0"/>
          <p:nvPr/>
        </p:nvPicPr>
        <p:blipFill rotWithShape="1">
          <a:blip r:embed="rId3">
            <a:alphaModFix/>
          </a:blip>
          <a:srcRect/>
          <a:stretch/>
        </p:blipFill>
        <p:spPr>
          <a:xfrm>
            <a:off x="12593638" y="2433638"/>
            <a:ext cx="962025" cy="962025"/>
          </a:xfrm>
          <a:prstGeom prst="rect">
            <a:avLst/>
          </a:prstGeom>
          <a:noFill/>
          <a:ln>
            <a:noFill/>
          </a:ln>
        </p:spPr>
      </p:pic>
      <p:pic>
        <p:nvPicPr>
          <p:cNvPr id="154" name="Google Shape;154;p5"/>
          <p:cNvPicPr preferRelativeResize="0"/>
          <p:nvPr/>
        </p:nvPicPr>
        <p:blipFill rotWithShape="1">
          <a:blip r:embed="rId10">
            <a:alphaModFix/>
          </a:blip>
          <a:srcRect/>
          <a:stretch/>
        </p:blipFill>
        <p:spPr>
          <a:xfrm>
            <a:off x="12603163" y="1292225"/>
            <a:ext cx="938212" cy="938213"/>
          </a:xfrm>
          <a:prstGeom prst="rect">
            <a:avLst/>
          </a:prstGeom>
          <a:noFill/>
          <a:ln>
            <a:noFill/>
          </a:ln>
        </p:spPr>
      </p:pic>
      <p:pic>
        <p:nvPicPr>
          <p:cNvPr id="155" name="Google Shape;155;p5"/>
          <p:cNvPicPr preferRelativeResize="0"/>
          <p:nvPr/>
        </p:nvPicPr>
        <p:blipFill rotWithShape="1">
          <a:blip r:embed="rId10">
            <a:alphaModFix/>
          </a:blip>
          <a:srcRect/>
          <a:stretch/>
        </p:blipFill>
        <p:spPr>
          <a:xfrm>
            <a:off x="12615863" y="3519488"/>
            <a:ext cx="938212" cy="938212"/>
          </a:xfrm>
          <a:prstGeom prst="rect">
            <a:avLst/>
          </a:prstGeom>
          <a:noFill/>
          <a:ln>
            <a:noFill/>
          </a:ln>
        </p:spPr>
      </p:pic>
      <p:cxnSp>
        <p:nvCxnSpPr>
          <p:cNvPr id="156" name="Google Shape;156;p5"/>
          <p:cNvCxnSpPr/>
          <p:nvPr/>
        </p:nvCxnSpPr>
        <p:spPr>
          <a:xfrm>
            <a:off x="5761038" y="6894513"/>
            <a:ext cx="0" cy="1335087"/>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157" name="Google Shape;157;p5"/>
          <p:cNvCxnSpPr/>
          <p:nvPr/>
        </p:nvCxnSpPr>
        <p:spPr>
          <a:xfrm>
            <a:off x="2413000" y="8229600"/>
            <a:ext cx="792163" cy="1689100"/>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158" name="Google Shape;158;p5"/>
          <p:cNvCxnSpPr/>
          <p:nvPr/>
        </p:nvCxnSpPr>
        <p:spPr>
          <a:xfrm>
            <a:off x="5437188" y="6931025"/>
            <a:ext cx="1185862" cy="0"/>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159" name="Google Shape;159;p5"/>
          <p:cNvCxnSpPr/>
          <p:nvPr/>
        </p:nvCxnSpPr>
        <p:spPr>
          <a:xfrm>
            <a:off x="3600450" y="7650163"/>
            <a:ext cx="344488" cy="650875"/>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160" name="Google Shape;160;p5"/>
          <p:cNvCxnSpPr/>
          <p:nvPr/>
        </p:nvCxnSpPr>
        <p:spPr>
          <a:xfrm rot="10800000" flipH="1">
            <a:off x="2773363" y="8177213"/>
            <a:ext cx="1633537" cy="806450"/>
          </a:xfrm>
          <a:prstGeom prst="straightConnector1">
            <a:avLst/>
          </a:prstGeom>
          <a:noFill/>
          <a:ln w="95250" cap="flat" cmpd="sng">
            <a:solidFill>
              <a:srgbClr val="FF0000">
                <a:alpha val="74509"/>
              </a:srgbClr>
            </a:solidFill>
            <a:prstDash val="solid"/>
            <a:round/>
            <a:headEnd type="none" w="med" len="med"/>
            <a:tailEnd type="none" w="med" len="med"/>
          </a:ln>
        </p:spPr>
      </p:cxnSp>
      <p:pic>
        <p:nvPicPr>
          <p:cNvPr id="161" name="Google Shape;161;p5"/>
          <p:cNvPicPr preferRelativeResize="0"/>
          <p:nvPr/>
        </p:nvPicPr>
        <p:blipFill rotWithShape="1">
          <a:blip r:embed="rId11">
            <a:alphaModFix/>
          </a:blip>
          <a:srcRect/>
          <a:stretch/>
        </p:blipFill>
        <p:spPr>
          <a:xfrm>
            <a:off x="8234363" y="1289050"/>
            <a:ext cx="952500" cy="952500"/>
          </a:xfrm>
          <a:prstGeom prst="rect">
            <a:avLst/>
          </a:prstGeom>
          <a:noFill/>
          <a:ln>
            <a:noFill/>
          </a:ln>
        </p:spPr>
      </p:pic>
      <p:cxnSp>
        <p:nvCxnSpPr>
          <p:cNvPr id="162" name="Google Shape;162;p5"/>
          <p:cNvCxnSpPr/>
          <p:nvPr/>
        </p:nvCxnSpPr>
        <p:spPr>
          <a:xfrm>
            <a:off x="3902075" y="8729663"/>
            <a:ext cx="576263" cy="0"/>
          </a:xfrm>
          <a:prstGeom prst="straightConnector1">
            <a:avLst/>
          </a:prstGeom>
          <a:noFill/>
          <a:ln w="95250" cap="flat" cmpd="sng">
            <a:solidFill>
              <a:srgbClr val="FFC000">
                <a:alpha val="74509"/>
              </a:srgbClr>
            </a:solidFill>
            <a:prstDash val="solid"/>
            <a:round/>
            <a:headEnd type="none" w="med" len="med"/>
            <a:tailEnd type="none" w="med" len="med"/>
          </a:ln>
        </p:spPr>
      </p:cxnSp>
      <p:cxnSp>
        <p:nvCxnSpPr>
          <p:cNvPr id="163" name="Google Shape;163;p5"/>
          <p:cNvCxnSpPr/>
          <p:nvPr/>
        </p:nvCxnSpPr>
        <p:spPr>
          <a:xfrm>
            <a:off x="5797550" y="7578725"/>
            <a:ext cx="825500" cy="0"/>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164" name="Google Shape;164;p5"/>
          <p:cNvCxnSpPr/>
          <p:nvPr/>
        </p:nvCxnSpPr>
        <p:spPr>
          <a:xfrm>
            <a:off x="2989263" y="7902575"/>
            <a:ext cx="379412" cy="792163"/>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165" name="Google Shape;165;p5"/>
          <p:cNvCxnSpPr/>
          <p:nvPr/>
        </p:nvCxnSpPr>
        <p:spPr>
          <a:xfrm>
            <a:off x="2886075" y="8945563"/>
            <a:ext cx="438150" cy="973137"/>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166" name="Google Shape;166;p5"/>
          <p:cNvCxnSpPr/>
          <p:nvPr/>
        </p:nvCxnSpPr>
        <p:spPr>
          <a:xfrm rot="10800000" flipH="1">
            <a:off x="3870325" y="8062913"/>
            <a:ext cx="536575" cy="249237"/>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167" name="Google Shape;167;p5"/>
          <p:cNvCxnSpPr/>
          <p:nvPr/>
        </p:nvCxnSpPr>
        <p:spPr>
          <a:xfrm rot="10800000" flipH="1">
            <a:off x="2784475" y="8605838"/>
            <a:ext cx="536575" cy="247650"/>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168" name="Google Shape;168;p5"/>
          <p:cNvCxnSpPr/>
          <p:nvPr/>
        </p:nvCxnSpPr>
        <p:spPr>
          <a:xfrm>
            <a:off x="5868988" y="7578725"/>
            <a:ext cx="0" cy="612775"/>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169" name="Google Shape;169;p5"/>
          <p:cNvCxnSpPr/>
          <p:nvPr/>
        </p:nvCxnSpPr>
        <p:spPr>
          <a:xfrm>
            <a:off x="8461375" y="6426200"/>
            <a:ext cx="1008063" cy="0"/>
          </a:xfrm>
          <a:prstGeom prst="straightConnector1">
            <a:avLst/>
          </a:prstGeom>
          <a:solidFill>
            <a:schemeClr val="accent1"/>
          </a:solidFill>
          <a:ln w="95250" cap="flat" cmpd="sng">
            <a:solidFill>
              <a:srgbClr val="71BEC4">
                <a:alpha val="74901"/>
              </a:srgbClr>
            </a:solidFill>
            <a:prstDash val="solid"/>
            <a:round/>
            <a:headEnd type="none" w="sm" len="sm"/>
            <a:tailEnd type="none" w="sm" len="sm"/>
          </a:ln>
        </p:spPr>
      </p:cxnSp>
      <p:sp>
        <p:nvSpPr>
          <p:cNvPr id="170" name="Google Shape;170;p5"/>
          <p:cNvSpPr/>
          <p:nvPr/>
        </p:nvSpPr>
        <p:spPr>
          <a:xfrm>
            <a:off x="9585325" y="6303963"/>
            <a:ext cx="13239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0" i="0" u="none" strike="noStrike" cap="none">
                <a:solidFill>
                  <a:schemeClr val="dk1"/>
                </a:solidFill>
                <a:latin typeface="Arial"/>
                <a:ea typeface="Arial"/>
                <a:cs typeface="Arial"/>
                <a:sym typeface="Arial"/>
              </a:rPr>
              <a:t>Pコン設置面</a:t>
            </a:r>
            <a:endParaRPr sz="1200" b="0" i="0" u="none" strike="noStrike" cap="none">
              <a:solidFill>
                <a:schemeClr val="dk1"/>
              </a:solidFill>
              <a:latin typeface="Arial"/>
              <a:ea typeface="Arial"/>
              <a:cs typeface="Arial"/>
              <a:sym typeface="Arial"/>
            </a:endParaRPr>
          </a:p>
        </p:txBody>
      </p:sp>
      <p:cxnSp>
        <p:nvCxnSpPr>
          <p:cNvPr id="171" name="Google Shape;171;p5"/>
          <p:cNvCxnSpPr/>
          <p:nvPr/>
        </p:nvCxnSpPr>
        <p:spPr>
          <a:xfrm>
            <a:off x="5432425" y="6931025"/>
            <a:ext cx="4763" cy="2771775"/>
          </a:xfrm>
          <a:prstGeom prst="straightConnector1">
            <a:avLst/>
          </a:prstGeom>
          <a:solidFill>
            <a:schemeClr val="accent1"/>
          </a:solidFill>
          <a:ln w="95250" cap="flat" cmpd="sng">
            <a:solidFill>
              <a:srgbClr val="71BEC4">
                <a:alpha val="74901"/>
              </a:srgbClr>
            </a:solidFill>
            <a:prstDash val="solid"/>
            <a:round/>
            <a:headEnd type="none" w="sm" len="sm"/>
            <a:tailEnd type="none" w="sm" len="sm"/>
          </a:ln>
        </p:spPr>
      </p:cxnSp>
      <p:cxnSp>
        <p:nvCxnSpPr>
          <p:cNvPr id="172" name="Google Shape;172;p5"/>
          <p:cNvCxnSpPr/>
          <p:nvPr/>
        </p:nvCxnSpPr>
        <p:spPr>
          <a:xfrm>
            <a:off x="1550988" y="9918700"/>
            <a:ext cx="2635250" cy="0"/>
          </a:xfrm>
          <a:prstGeom prst="straightConnector1">
            <a:avLst/>
          </a:prstGeom>
          <a:solidFill>
            <a:schemeClr val="accent1"/>
          </a:solidFill>
          <a:ln w="95250" cap="flat" cmpd="sng">
            <a:solidFill>
              <a:srgbClr val="71BEC4">
                <a:alpha val="74901"/>
              </a:srgbClr>
            </a:solidFill>
            <a:prstDash val="solid"/>
            <a:round/>
            <a:headEnd type="none" w="sm" len="sm"/>
            <a:tailEnd type="none" w="sm" len="sm"/>
          </a:ln>
        </p:spPr>
      </p:cxnSp>
      <p:sp>
        <p:nvSpPr>
          <p:cNvPr id="173" name="Google Shape;173;p5"/>
          <p:cNvSpPr txBox="1"/>
          <p:nvPr/>
        </p:nvSpPr>
        <p:spPr>
          <a:xfrm>
            <a:off x="4833938" y="-115888"/>
            <a:ext cx="5454650" cy="7683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4400" b="1" i="0" u="none" strike="noStrike" cap="none">
                <a:solidFill>
                  <a:schemeClr val="lt2"/>
                </a:solidFill>
                <a:latin typeface="Times New Roman"/>
                <a:ea typeface="Times New Roman"/>
                <a:cs typeface="Times New Roman"/>
                <a:sym typeface="Times New Roman"/>
              </a:rPr>
              <a:t>Sample Mansion Plan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
          <p:cNvSpPr txBox="1"/>
          <p:nvPr/>
        </p:nvSpPr>
        <p:spPr>
          <a:xfrm>
            <a:off x="11715750" y="84138"/>
            <a:ext cx="3100388" cy="336550"/>
          </a:xfrm>
          <a:prstGeom prst="rect">
            <a:avLst/>
          </a:prstGeom>
          <a:noFill/>
          <a:ln>
            <a:noFill/>
          </a:ln>
        </p:spPr>
        <p:txBody>
          <a:bodyPr spcFirstLastPara="1" wrap="square" lIns="89775" tIns="44875" rIns="89775" bIns="44875" anchor="t" anchorCtr="0">
            <a:spAutoFit/>
          </a:bodyPr>
          <a:lstStyle/>
          <a:p>
            <a:pPr marL="0" marR="0" lvl="0" indent="0" algn="r" rtl="0">
              <a:spcBef>
                <a:spcPts val="0"/>
              </a:spcBef>
              <a:spcAft>
                <a:spcPts val="0"/>
              </a:spcAft>
              <a:buNone/>
            </a:pPr>
            <a:r>
              <a:rPr lang="ja-JP" sz="1600" b="0" i="0" u="none" strike="noStrike" cap="none">
                <a:solidFill>
                  <a:schemeClr val="lt2"/>
                </a:solidFill>
                <a:latin typeface="Constantia"/>
                <a:ea typeface="Constantia"/>
                <a:cs typeface="Constantia"/>
                <a:sym typeface="Constantia"/>
              </a:rPr>
              <a:t>Design Plan</a:t>
            </a:r>
            <a:endParaRPr/>
          </a:p>
        </p:txBody>
      </p:sp>
      <p:graphicFrame>
        <p:nvGraphicFramePr>
          <p:cNvPr id="180" name="Google Shape;180;p6"/>
          <p:cNvGraphicFramePr/>
          <p:nvPr/>
        </p:nvGraphicFramePr>
        <p:xfrm>
          <a:off x="533400" y="887413"/>
          <a:ext cx="14192250" cy="4822850"/>
        </p:xfrm>
        <a:graphic>
          <a:graphicData uri="http://schemas.openxmlformats.org/drawingml/2006/table">
            <a:tbl>
              <a:tblPr>
                <a:noFill/>
                <a:tableStyleId>{5AC97AC0-89C2-4C66-9C57-74673B91F79A}</a:tableStyleId>
              </a:tblPr>
              <a:tblGrid>
                <a:gridCol w="1092200">
                  <a:extLst>
                    <a:ext uri="{9D8B030D-6E8A-4147-A177-3AD203B41FA5}">
                      <a16:colId xmlns:a16="http://schemas.microsoft.com/office/drawing/2014/main" val="20000"/>
                    </a:ext>
                  </a:extLst>
                </a:gridCol>
                <a:gridCol w="1090625">
                  <a:extLst>
                    <a:ext uri="{9D8B030D-6E8A-4147-A177-3AD203B41FA5}">
                      <a16:colId xmlns:a16="http://schemas.microsoft.com/office/drawing/2014/main" val="20001"/>
                    </a:ext>
                  </a:extLst>
                </a:gridCol>
                <a:gridCol w="1092200">
                  <a:extLst>
                    <a:ext uri="{9D8B030D-6E8A-4147-A177-3AD203B41FA5}">
                      <a16:colId xmlns:a16="http://schemas.microsoft.com/office/drawing/2014/main" val="20002"/>
                    </a:ext>
                  </a:extLst>
                </a:gridCol>
                <a:gridCol w="1092200">
                  <a:extLst>
                    <a:ext uri="{9D8B030D-6E8A-4147-A177-3AD203B41FA5}">
                      <a16:colId xmlns:a16="http://schemas.microsoft.com/office/drawing/2014/main" val="20003"/>
                    </a:ext>
                  </a:extLst>
                </a:gridCol>
                <a:gridCol w="1090600">
                  <a:extLst>
                    <a:ext uri="{9D8B030D-6E8A-4147-A177-3AD203B41FA5}">
                      <a16:colId xmlns:a16="http://schemas.microsoft.com/office/drawing/2014/main" val="20004"/>
                    </a:ext>
                  </a:extLst>
                </a:gridCol>
                <a:gridCol w="741375">
                  <a:extLst>
                    <a:ext uri="{9D8B030D-6E8A-4147-A177-3AD203B41FA5}">
                      <a16:colId xmlns:a16="http://schemas.microsoft.com/office/drawing/2014/main" val="20005"/>
                    </a:ext>
                  </a:extLst>
                </a:gridCol>
                <a:gridCol w="1443025">
                  <a:extLst>
                    <a:ext uri="{9D8B030D-6E8A-4147-A177-3AD203B41FA5}">
                      <a16:colId xmlns:a16="http://schemas.microsoft.com/office/drawing/2014/main" val="20006"/>
                    </a:ext>
                  </a:extLst>
                </a:gridCol>
                <a:gridCol w="1092200">
                  <a:extLst>
                    <a:ext uri="{9D8B030D-6E8A-4147-A177-3AD203B41FA5}">
                      <a16:colId xmlns:a16="http://schemas.microsoft.com/office/drawing/2014/main" val="20007"/>
                    </a:ext>
                  </a:extLst>
                </a:gridCol>
                <a:gridCol w="1090625">
                  <a:extLst>
                    <a:ext uri="{9D8B030D-6E8A-4147-A177-3AD203B41FA5}">
                      <a16:colId xmlns:a16="http://schemas.microsoft.com/office/drawing/2014/main" val="20008"/>
                    </a:ext>
                  </a:extLst>
                </a:gridCol>
                <a:gridCol w="1092200">
                  <a:extLst>
                    <a:ext uri="{9D8B030D-6E8A-4147-A177-3AD203B41FA5}">
                      <a16:colId xmlns:a16="http://schemas.microsoft.com/office/drawing/2014/main" val="20009"/>
                    </a:ext>
                  </a:extLst>
                </a:gridCol>
                <a:gridCol w="1092200">
                  <a:extLst>
                    <a:ext uri="{9D8B030D-6E8A-4147-A177-3AD203B41FA5}">
                      <a16:colId xmlns:a16="http://schemas.microsoft.com/office/drawing/2014/main" val="20010"/>
                    </a:ext>
                  </a:extLst>
                </a:gridCol>
                <a:gridCol w="1092200">
                  <a:extLst>
                    <a:ext uri="{9D8B030D-6E8A-4147-A177-3AD203B41FA5}">
                      <a16:colId xmlns:a16="http://schemas.microsoft.com/office/drawing/2014/main" val="20011"/>
                    </a:ext>
                  </a:extLst>
                </a:gridCol>
                <a:gridCol w="1090600">
                  <a:extLst>
                    <a:ext uri="{9D8B030D-6E8A-4147-A177-3AD203B41FA5}">
                      <a16:colId xmlns:a16="http://schemas.microsoft.com/office/drawing/2014/main" val="20012"/>
                    </a:ext>
                  </a:extLst>
                </a:gridCol>
              </a:tblGrid>
              <a:tr h="325475">
                <a:tc>
                  <a:txBody>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床</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tc gridSpan="2">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ベース壁</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tc gridSpan="2">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巾木</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tc gridSpan="2">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アクセント壁</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tc gridSpan="2">
                  <a:txBody>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tc gridSpan="2">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天井</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1109800">
                <a:tc>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玄関</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長尺シート</a:t>
                      </a: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/NNP 34418</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/SINCOL</a:t>
                      </a:r>
                      <a:endParaRPr/>
                    </a:p>
                  </a:txBody>
                  <a:tcPr marL="80350" marR="80350" marT="40175" marB="401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sng" strike="noStrike" cap="none">
                        <a:solidFill>
                          <a:srgbClr val="0432FF"/>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ベースクロス</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/RM533</a:t>
                      </a:r>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/ルノン</a:t>
                      </a:r>
                      <a:br>
                        <a:rPr lang="ja-JP" sz="1000" b="0" i="0" u="none" strike="noStrike" cap="none">
                          <a:solidFill>
                            <a:schemeClr val="dk1"/>
                          </a:solidFill>
                          <a:latin typeface="Arial"/>
                          <a:ea typeface="Arial"/>
                          <a:cs typeface="Arial"/>
                          <a:sym typeface="Arial"/>
                        </a:rPr>
                      </a:br>
                      <a:r>
                        <a:rPr lang="ja-JP" sz="1000" b="0" i="0" u="none" strike="noStrike" cap="none">
                          <a:solidFill>
                            <a:schemeClr val="dk1"/>
                          </a:solidFill>
                          <a:latin typeface="Arial"/>
                          <a:ea typeface="Arial"/>
                          <a:cs typeface="Arial"/>
                          <a:sym typeface="Arial"/>
                        </a:rPr>
                        <a:t>※コンクリ打ちっ放し以外の箇所</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※左記クロス部分の</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ソフト巾木（木目）</a:t>
                      </a: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/床材の類似色にて</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/高さ６cm</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/東リ</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アクセントクロスA </a:t>
                      </a: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/BB1580</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/SINCOL</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※床から天井まで</a:t>
                      </a: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000"/>
                        <a:buFont typeface="Arial"/>
                        <a:buNone/>
                      </a:pPr>
                      <a:r>
                        <a:rPr lang="ja-JP" sz="1000" b="0" i="0" u="none" strike="noStrike" cap="none">
                          <a:solidFill>
                            <a:schemeClr val="dk2"/>
                          </a:solidFill>
                          <a:latin typeface="Arial"/>
                          <a:ea typeface="Arial"/>
                          <a:cs typeface="Arial"/>
                          <a:sym typeface="Arial"/>
                        </a:rPr>
                        <a:t>アクセントクロスC</a:t>
                      </a:r>
                      <a:br>
                        <a:rPr lang="ja-JP" sz="1000" b="0" i="0" u="none" strike="noStrike" cap="none">
                          <a:solidFill>
                            <a:schemeClr val="dk2"/>
                          </a:solidFill>
                          <a:latin typeface="Arial"/>
                          <a:ea typeface="Arial"/>
                          <a:cs typeface="Arial"/>
                          <a:sym typeface="Arial"/>
                        </a:rPr>
                      </a:br>
                      <a:r>
                        <a:rPr lang="ja-JP" sz="1000" b="0" i="0" u="none" strike="noStrike" cap="none">
                          <a:solidFill>
                            <a:schemeClr val="dk1"/>
                          </a:solidFill>
                          <a:latin typeface="Arial"/>
                          <a:ea typeface="Arial"/>
                          <a:cs typeface="Arial"/>
                          <a:sym typeface="Arial"/>
                        </a:rPr>
                        <a:t>/RF-6088</a:t>
                      </a:r>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/ルノン</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00"/>
                        <a:buFont typeface="Arial"/>
                        <a:buNone/>
                      </a:pPr>
                      <a:r>
                        <a:rPr lang="ja-JP" sz="1000" b="0" i="0" u="none" strike="noStrike" cap="none">
                          <a:solidFill>
                            <a:schemeClr val="dk2"/>
                          </a:solidFill>
                          <a:latin typeface="Arial"/>
                          <a:ea typeface="Arial"/>
                          <a:cs typeface="Arial"/>
                          <a:sym typeface="Arial"/>
                        </a:rPr>
                        <a:t>天井全面</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39975">
                <a:tc>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洗面所</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CFシート </a:t>
                      </a: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/CF4550</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/東リ</a:t>
                      </a: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404040"/>
                        </a:solidFill>
                        <a:latin typeface="Arial"/>
                        <a:ea typeface="Arial"/>
                        <a:cs typeface="Arial"/>
                        <a:sym typeface="Arial"/>
                      </a:endParaRPr>
                    </a:p>
                  </a:txBody>
                  <a:tcPr marL="80350" marR="80350" marT="40175" marB="401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アクセントクロスB</a:t>
                      </a:r>
                      <a:br>
                        <a:rPr lang="ja-JP" sz="1000" b="0" i="0" u="none" strike="noStrike" cap="none">
                          <a:solidFill>
                            <a:schemeClr val="dk1"/>
                          </a:solidFill>
                          <a:latin typeface="Arial"/>
                          <a:ea typeface="Arial"/>
                          <a:cs typeface="Arial"/>
                          <a:sym typeface="Arial"/>
                        </a:rPr>
                      </a:br>
                      <a:r>
                        <a:rPr lang="ja-JP" sz="1000" b="0" i="0" u="none" strike="noStrike" cap="none">
                          <a:solidFill>
                            <a:schemeClr val="dk1"/>
                          </a:solidFill>
                          <a:latin typeface="Arial"/>
                          <a:ea typeface="Arial"/>
                          <a:cs typeface="Arial"/>
                          <a:sym typeface="Arial"/>
                        </a:rPr>
                        <a:t>/RF-6712</a:t>
                      </a:r>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/ルノン</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※床から天井まで</a:t>
                      </a:r>
                      <a:endParaRPr sz="1000" b="0" i="0" u="none" strike="noStrike" cap="none">
                        <a:solidFill>
                          <a:srgbClr val="40404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40404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ベースクロス</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/RM533</a:t>
                      </a:r>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/ルノン</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00"/>
                        <a:buFont typeface="Arial"/>
                        <a:buNone/>
                      </a:pPr>
                      <a:r>
                        <a:rPr lang="ja-JP" sz="1000" b="0" i="0" u="none" strike="noStrike" cap="none">
                          <a:solidFill>
                            <a:schemeClr val="dk2"/>
                          </a:solidFill>
                          <a:latin typeface="Arial"/>
                          <a:ea typeface="Arial"/>
                          <a:cs typeface="Arial"/>
                          <a:sym typeface="Arial"/>
                        </a:rPr>
                        <a:t>天井全面</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22475">
                <a:tc>
                  <a:txBody>
                    <a:bodyPr/>
                    <a:lstStyle/>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居室</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sng" strike="noStrike" cap="none">
                        <a:solidFill>
                          <a:srgbClr val="0432FF"/>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フローリング</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※参考品番︓</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ラシッサＤフロア</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ホワイトオーク</a:t>
                      </a:r>
                      <a:endParaRPr/>
                    </a:p>
                    <a:p>
                      <a:pPr marL="0" marR="0" lvl="0" indent="0" algn="l" rtl="0">
                        <a:lnSpc>
                          <a:spcPct val="100000"/>
                        </a:lnSpc>
                        <a:spcBef>
                          <a:spcPts val="0"/>
                        </a:spcBef>
                        <a:spcAft>
                          <a:spcPts val="0"/>
                        </a:spcAft>
                        <a:buClr>
                          <a:srgbClr val="404040"/>
                        </a:buClr>
                        <a:buSzPts val="1000"/>
                        <a:buFont typeface="Arial"/>
                        <a:buNone/>
                      </a:pPr>
                      <a:r>
                        <a:rPr lang="ja-JP" sz="1000" b="0" i="0" u="none" strike="noStrike" cap="none">
                          <a:solidFill>
                            <a:srgbClr val="404040"/>
                          </a:solidFill>
                          <a:latin typeface="Arial"/>
                          <a:ea typeface="Arial"/>
                          <a:cs typeface="Arial"/>
                          <a:sym typeface="Arial"/>
                        </a:rPr>
                        <a:t>/リクシル</a:t>
                      </a:r>
                      <a:endParaRPr sz="1000" b="0" i="0" u="none" strike="noStrike" cap="none">
                        <a:solidFill>
                          <a:srgbClr val="404040"/>
                        </a:solidFill>
                        <a:latin typeface="Arial"/>
                        <a:ea typeface="Arial"/>
                        <a:cs typeface="Arial"/>
                        <a:sym typeface="Arial"/>
                      </a:endParaRPr>
                    </a:p>
                  </a:txBody>
                  <a:tcPr marL="80350" marR="80350" marT="40175" marB="401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000"/>
                        <a:buFont typeface="Arial"/>
                        <a:buNone/>
                      </a:pPr>
                      <a:r>
                        <a:rPr lang="ja-JP" sz="1000" b="0" i="0" u="none" strike="noStrike" cap="none">
                          <a:solidFill>
                            <a:schemeClr val="dk2"/>
                          </a:solidFill>
                          <a:latin typeface="Arial"/>
                          <a:ea typeface="Arial"/>
                          <a:cs typeface="Arial"/>
                          <a:sym typeface="Arial"/>
                        </a:rPr>
                        <a:t>アクセントクロスC</a:t>
                      </a:r>
                      <a:br>
                        <a:rPr lang="ja-JP" sz="1000" b="0" i="0" u="none" strike="noStrike" cap="none">
                          <a:solidFill>
                            <a:schemeClr val="dk2"/>
                          </a:solidFill>
                          <a:latin typeface="Arial"/>
                          <a:ea typeface="Arial"/>
                          <a:cs typeface="Arial"/>
                          <a:sym typeface="Arial"/>
                        </a:rPr>
                      </a:br>
                      <a:r>
                        <a:rPr lang="ja-JP" sz="1000" b="0" i="0" u="none" strike="noStrike" cap="none">
                          <a:solidFill>
                            <a:schemeClr val="dk1"/>
                          </a:solidFill>
                          <a:latin typeface="Arial"/>
                          <a:ea typeface="Arial"/>
                          <a:cs typeface="Arial"/>
                          <a:sym typeface="Arial"/>
                        </a:rPr>
                        <a:t>/RF-6088</a:t>
                      </a:r>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/ルノン</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00"/>
                        <a:buFont typeface="Arial"/>
                        <a:buNone/>
                      </a:pPr>
                      <a:r>
                        <a:rPr lang="ja-JP" sz="1000" b="0" i="0" u="none" strike="noStrike" cap="none">
                          <a:solidFill>
                            <a:schemeClr val="dk2"/>
                          </a:solidFill>
                          <a:latin typeface="Arial"/>
                          <a:ea typeface="Arial"/>
                          <a:cs typeface="Arial"/>
                          <a:sym typeface="Arial"/>
                        </a:rPr>
                        <a:t>天井全面</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58400">
                <a:tc>
                  <a:txBody>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収納</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同上</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40404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40404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アクセントクロスD</a:t>
                      </a:r>
                      <a:br>
                        <a:rPr lang="ja-JP" sz="1000" b="0" i="0" u="none" strike="noStrike" cap="none">
                          <a:solidFill>
                            <a:schemeClr val="dk1"/>
                          </a:solidFill>
                          <a:latin typeface="Arial"/>
                          <a:ea typeface="Arial"/>
                          <a:cs typeface="Arial"/>
                          <a:sym typeface="Arial"/>
                        </a:rPr>
                      </a:br>
                      <a:r>
                        <a:rPr lang="ja-JP" sz="1000" b="0" i="0" u="none" strike="noStrike" cap="none">
                          <a:solidFill>
                            <a:schemeClr val="dk1"/>
                          </a:solidFill>
                          <a:latin typeface="Arial"/>
                          <a:ea typeface="Arial"/>
                          <a:cs typeface="Arial"/>
                          <a:sym typeface="Arial"/>
                        </a:rPr>
                        <a:t>/RF-6084</a:t>
                      </a:r>
                      <a:endParaRPr/>
                    </a:p>
                    <a:p>
                      <a:pPr marL="0" marR="0" lvl="0" indent="0" algn="l" rtl="0">
                        <a:lnSpc>
                          <a:spcPct val="10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/ルノン</a:t>
                      </a:r>
                      <a:endParaRPr sz="1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00"/>
                        <a:buFont typeface="Arial"/>
                        <a:buNone/>
                      </a:pPr>
                      <a:r>
                        <a:rPr lang="ja-JP" sz="1000" b="0" i="0" u="none" strike="noStrike" cap="none">
                          <a:solidFill>
                            <a:schemeClr val="dk2"/>
                          </a:solidFill>
                          <a:latin typeface="Arial"/>
                          <a:ea typeface="Arial"/>
                          <a:cs typeface="Arial"/>
                          <a:sym typeface="Arial"/>
                        </a:rPr>
                        <a:t>天井全面</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cxnSp>
        <p:nvCxnSpPr>
          <p:cNvPr id="181" name="Google Shape;181;p6"/>
          <p:cNvCxnSpPr/>
          <p:nvPr/>
        </p:nvCxnSpPr>
        <p:spPr>
          <a:xfrm>
            <a:off x="9324975" y="1289050"/>
            <a:ext cx="1008063" cy="0"/>
          </a:xfrm>
          <a:prstGeom prst="straightConnector1">
            <a:avLst/>
          </a:prstGeom>
          <a:noFill/>
          <a:ln w="95250" cap="flat" cmpd="sng">
            <a:solidFill>
              <a:srgbClr val="FFC000">
                <a:alpha val="74509"/>
              </a:srgbClr>
            </a:solidFill>
            <a:prstDash val="solid"/>
            <a:round/>
            <a:headEnd type="none" w="med" len="med"/>
            <a:tailEnd type="none" w="med" len="med"/>
          </a:ln>
        </p:spPr>
      </p:cxnSp>
      <p:cxnSp>
        <p:nvCxnSpPr>
          <p:cNvPr id="182" name="Google Shape;182;p6"/>
          <p:cNvCxnSpPr/>
          <p:nvPr/>
        </p:nvCxnSpPr>
        <p:spPr>
          <a:xfrm>
            <a:off x="9324975" y="2432050"/>
            <a:ext cx="1008063" cy="0"/>
          </a:xfrm>
          <a:prstGeom prst="straightConnector1">
            <a:avLst/>
          </a:prstGeom>
          <a:noFill/>
          <a:ln w="95250" cap="flat" cmpd="sng">
            <a:solidFill>
              <a:srgbClr val="00B0F0">
                <a:alpha val="74509"/>
              </a:srgbClr>
            </a:solidFill>
            <a:prstDash val="solid"/>
            <a:round/>
            <a:headEnd type="none" w="med" len="med"/>
            <a:tailEnd type="none" w="med" len="med"/>
          </a:ln>
        </p:spPr>
      </p:cxnSp>
      <p:cxnSp>
        <p:nvCxnSpPr>
          <p:cNvPr id="183" name="Google Shape;183;p6"/>
          <p:cNvCxnSpPr/>
          <p:nvPr/>
        </p:nvCxnSpPr>
        <p:spPr>
          <a:xfrm>
            <a:off x="4932363" y="1314450"/>
            <a:ext cx="1008062" cy="0"/>
          </a:xfrm>
          <a:prstGeom prst="straightConnector1">
            <a:avLst/>
          </a:prstGeom>
          <a:noFill/>
          <a:ln w="95250" cap="flat" cmpd="sng">
            <a:solidFill>
              <a:srgbClr val="FF0000">
                <a:alpha val="74509"/>
              </a:srgbClr>
            </a:solidFill>
            <a:prstDash val="solid"/>
            <a:round/>
            <a:headEnd type="none" w="med" len="med"/>
            <a:tailEnd type="none" w="med" len="med"/>
          </a:ln>
        </p:spPr>
      </p:cxnSp>
      <p:pic>
        <p:nvPicPr>
          <p:cNvPr id="184" name="Google Shape;184;p6"/>
          <p:cNvPicPr preferRelativeResize="0"/>
          <p:nvPr/>
        </p:nvPicPr>
        <p:blipFill rotWithShape="1">
          <a:blip r:embed="rId3">
            <a:alphaModFix/>
          </a:blip>
          <a:srcRect/>
          <a:stretch/>
        </p:blipFill>
        <p:spPr>
          <a:xfrm>
            <a:off x="3871913" y="1260475"/>
            <a:ext cx="962025" cy="960438"/>
          </a:xfrm>
          <a:prstGeom prst="rect">
            <a:avLst/>
          </a:prstGeom>
          <a:noFill/>
          <a:ln>
            <a:noFill/>
          </a:ln>
        </p:spPr>
      </p:pic>
      <p:pic>
        <p:nvPicPr>
          <p:cNvPr id="185" name="Google Shape;185;p6"/>
          <p:cNvPicPr preferRelativeResize="0"/>
          <p:nvPr/>
        </p:nvPicPr>
        <p:blipFill rotWithShape="1">
          <a:blip r:embed="rId4">
            <a:alphaModFix/>
          </a:blip>
          <a:srcRect r="-76001"/>
          <a:stretch/>
        </p:blipFill>
        <p:spPr>
          <a:xfrm>
            <a:off x="1692275" y="3546475"/>
            <a:ext cx="1676400" cy="889000"/>
          </a:xfrm>
          <a:prstGeom prst="rect">
            <a:avLst/>
          </a:prstGeom>
          <a:noFill/>
          <a:ln>
            <a:noFill/>
          </a:ln>
        </p:spPr>
      </p:pic>
      <p:pic>
        <p:nvPicPr>
          <p:cNvPr id="186" name="Google Shape;186;p6"/>
          <p:cNvPicPr preferRelativeResize="0"/>
          <p:nvPr/>
        </p:nvPicPr>
        <p:blipFill rotWithShape="1">
          <a:blip r:embed="rId5">
            <a:alphaModFix/>
          </a:blip>
          <a:srcRect/>
          <a:stretch/>
        </p:blipFill>
        <p:spPr>
          <a:xfrm>
            <a:off x="1727200" y="1314450"/>
            <a:ext cx="901700" cy="901700"/>
          </a:xfrm>
          <a:prstGeom prst="rect">
            <a:avLst/>
          </a:prstGeom>
          <a:noFill/>
          <a:ln>
            <a:noFill/>
          </a:ln>
        </p:spPr>
      </p:pic>
      <p:pic>
        <p:nvPicPr>
          <p:cNvPr id="187" name="Google Shape;187;p6"/>
          <p:cNvPicPr preferRelativeResize="0"/>
          <p:nvPr/>
        </p:nvPicPr>
        <p:blipFill rotWithShape="1">
          <a:blip r:embed="rId6">
            <a:alphaModFix/>
          </a:blip>
          <a:srcRect l="14960" t="10600" r="20476" b="23967"/>
          <a:stretch/>
        </p:blipFill>
        <p:spPr>
          <a:xfrm>
            <a:off x="579438" y="5916613"/>
            <a:ext cx="6264275" cy="4487862"/>
          </a:xfrm>
          <a:prstGeom prst="rect">
            <a:avLst/>
          </a:prstGeom>
          <a:noFill/>
          <a:ln>
            <a:noFill/>
          </a:ln>
        </p:spPr>
      </p:pic>
      <p:pic>
        <p:nvPicPr>
          <p:cNvPr id="188" name="Google Shape;188;p6"/>
          <p:cNvPicPr preferRelativeResize="0"/>
          <p:nvPr/>
        </p:nvPicPr>
        <p:blipFill rotWithShape="1">
          <a:blip r:embed="rId7">
            <a:alphaModFix/>
          </a:blip>
          <a:srcRect/>
          <a:stretch/>
        </p:blipFill>
        <p:spPr>
          <a:xfrm>
            <a:off x="12588875" y="4591050"/>
            <a:ext cx="995363" cy="993775"/>
          </a:xfrm>
          <a:prstGeom prst="rect">
            <a:avLst/>
          </a:prstGeom>
          <a:noFill/>
          <a:ln>
            <a:noFill/>
          </a:ln>
        </p:spPr>
      </p:pic>
      <p:cxnSp>
        <p:nvCxnSpPr>
          <p:cNvPr id="189" name="Google Shape;189;p6"/>
          <p:cNvCxnSpPr/>
          <p:nvPr/>
        </p:nvCxnSpPr>
        <p:spPr>
          <a:xfrm>
            <a:off x="5797550" y="8191500"/>
            <a:ext cx="825500" cy="0"/>
          </a:xfrm>
          <a:prstGeom prst="straightConnector1">
            <a:avLst/>
          </a:prstGeom>
          <a:noFill/>
          <a:ln w="95250" cap="flat" cmpd="sng">
            <a:solidFill>
              <a:srgbClr val="00B0F0">
                <a:alpha val="74509"/>
              </a:srgbClr>
            </a:solidFill>
            <a:prstDash val="solid"/>
            <a:round/>
            <a:headEnd type="none" w="med" len="med"/>
            <a:tailEnd type="none" w="med" len="med"/>
          </a:ln>
        </p:spPr>
      </p:cxnSp>
      <p:cxnSp>
        <p:nvCxnSpPr>
          <p:cNvPr id="190" name="Google Shape;190;p6"/>
          <p:cNvCxnSpPr/>
          <p:nvPr/>
        </p:nvCxnSpPr>
        <p:spPr>
          <a:xfrm>
            <a:off x="2530475" y="8229600"/>
            <a:ext cx="314325" cy="681038"/>
          </a:xfrm>
          <a:prstGeom prst="straightConnector1">
            <a:avLst/>
          </a:prstGeom>
          <a:noFill/>
          <a:ln w="95250" cap="flat" cmpd="sng">
            <a:solidFill>
              <a:srgbClr val="00B0F0">
                <a:alpha val="74509"/>
              </a:srgbClr>
            </a:solidFill>
            <a:prstDash val="solid"/>
            <a:round/>
            <a:headEnd type="none" w="med" len="med"/>
            <a:tailEnd type="none" w="med" len="med"/>
          </a:ln>
        </p:spPr>
      </p:cxnSp>
      <p:pic>
        <p:nvPicPr>
          <p:cNvPr id="191" name="Google Shape;191;p6" descr="ラケット, 建物, 床, 写真 が含まれている画像&#10;&#10;自動的に生成された説明"/>
          <p:cNvPicPr preferRelativeResize="0"/>
          <p:nvPr/>
        </p:nvPicPr>
        <p:blipFill rotWithShape="1">
          <a:blip r:embed="rId8">
            <a:alphaModFix/>
          </a:blip>
          <a:srcRect/>
          <a:stretch/>
        </p:blipFill>
        <p:spPr>
          <a:xfrm>
            <a:off x="1714500" y="2403475"/>
            <a:ext cx="927100" cy="927100"/>
          </a:xfrm>
          <a:prstGeom prst="rect">
            <a:avLst/>
          </a:prstGeom>
          <a:noFill/>
          <a:ln>
            <a:noFill/>
          </a:ln>
        </p:spPr>
      </p:pic>
      <p:pic>
        <p:nvPicPr>
          <p:cNvPr id="192" name="Google Shape;192;p6" descr="横たわる, 猫, 男, ホワイト が含まれている画像&#10;&#10;自動的に生成された説明"/>
          <p:cNvPicPr preferRelativeResize="0"/>
          <p:nvPr/>
        </p:nvPicPr>
        <p:blipFill rotWithShape="1">
          <a:blip r:embed="rId9">
            <a:alphaModFix/>
          </a:blip>
          <a:srcRect/>
          <a:stretch/>
        </p:blipFill>
        <p:spPr>
          <a:xfrm>
            <a:off x="8234363" y="2414588"/>
            <a:ext cx="941387" cy="941387"/>
          </a:xfrm>
          <a:prstGeom prst="rect">
            <a:avLst/>
          </a:prstGeom>
          <a:noFill/>
          <a:ln>
            <a:noFill/>
          </a:ln>
        </p:spPr>
      </p:pic>
      <p:pic>
        <p:nvPicPr>
          <p:cNvPr id="193" name="Google Shape;193;p6"/>
          <p:cNvPicPr preferRelativeResize="0"/>
          <p:nvPr/>
        </p:nvPicPr>
        <p:blipFill rotWithShape="1">
          <a:blip r:embed="rId3">
            <a:alphaModFix/>
          </a:blip>
          <a:srcRect/>
          <a:stretch/>
        </p:blipFill>
        <p:spPr>
          <a:xfrm>
            <a:off x="12593638" y="2433638"/>
            <a:ext cx="962025" cy="962025"/>
          </a:xfrm>
          <a:prstGeom prst="rect">
            <a:avLst/>
          </a:prstGeom>
          <a:noFill/>
          <a:ln>
            <a:noFill/>
          </a:ln>
        </p:spPr>
      </p:pic>
      <p:pic>
        <p:nvPicPr>
          <p:cNvPr id="194" name="Google Shape;194;p6"/>
          <p:cNvPicPr preferRelativeResize="0"/>
          <p:nvPr/>
        </p:nvPicPr>
        <p:blipFill rotWithShape="1">
          <a:blip r:embed="rId10">
            <a:alphaModFix/>
          </a:blip>
          <a:srcRect/>
          <a:stretch/>
        </p:blipFill>
        <p:spPr>
          <a:xfrm>
            <a:off x="12603163" y="1292225"/>
            <a:ext cx="938212" cy="938213"/>
          </a:xfrm>
          <a:prstGeom prst="rect">
            <a:avLst/>
          </a:prstGeom>
          <a:noFill/>
          <a:ln>
            <a:noFill/>
          </a:ln>
        </p:spPr>
      </p:pic>
      <p:pic>
        <p:nvPicPr>
          <p:cNvPr id="195" name="Google Shape;195;p6"/>
          <p:cNvPicPr preferRelativeResize="0"/>
          <p:nvPr/>
        </p:nvPicPr>
        <p:blipFill rotWithShape="1">
          <a:blip r:embed="rId10">
            <a:alphaModFix/>
          </a:blip>
          <a:srcRect/>
          <a:stretch/>
        </p:blipFill>
        <p:spPr>
          <a:xfrm>
            <a:off x="12615863" y="3519488"/>
            <a:ext cx="938212" cy="938212"/>
          </a:xfrm>
          <a:prstGeom prst="rect">
            <a:avLst/>
          </a:prstGeom>
          <a:noFill/>
          <a:ln>
            <a:noFill/>
          </a:ln>
        </p:spPr>
      </p:pic>
      <p:cxnSp>
        <p:nvCxnSpPr>
          <p:cNvPr id="196" name="Google Shape;196;p6"/>
          <p:cNvCxnSpPr/>
          <p:nvPr/>
        </p:nvCxnSpPr>
        <p:spPr>
          <a:xfrm>
            <a:off x="5761038" y="6894513"/>
            <a:ext cx="0" cy="1335087"/>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197" name="Google Shape;197;p6"/>
          <p:cNvCxnSpPr/>
          <p:nvPr/>
        </p:nvCxnSpPr>
        <p:spPr>
          <a:xfrm>
            <a:off x="2413000" y="8229600"/>
            <a:ext cx="792163" cy="1689100"/>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198" name="Google Shape;198;p6"/>
          <p:cNvCxnSpPr/>
          <p:nvPr/>
        </p:nvCxnSpPr>
        <p:spPr>
          <a:xfrm>
            <a:off x="5437188" y="6931025"/>
            <a:ext cx="1185862" cy="0"/>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199" name="Google Shape;199;p6"/>
          <p:cNvCxnSpPr/>
          <p:nvPr/>
        </p:nvCxnSpPr>
        <p:spPr>
          <a:xfrm>
            <a:off x="3600450" y="7650163"/>
            <a:ext cx="344488" cy="650875"/>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200" name="Google Shape;200;p6"/>
          <p:cNvCxnSpPr/>
          <p:nvPr/>
        </p:nvCxnSpPr>
        <p:spPr>
          <a:xfrm rot="10800000" flipH="1">
            <a:off x="2773363" y="8177213"/>
            <a:ext cx="1633537" cy="806450"/>
          </a:xfrm>
          <a:prstGeom prst="straightConnector1">
            <a:avLst/>
          </a:prstGeom>
          <a:noFill/>
          <a:ln w="95250" cap="flat" cmpd="sng">
            <a:solidFill>
              <a:srgbClr val="FF0000">
                <a:alpha val="74509"/>
              </a:srgbClr>
            </a:solidFill>
            <a:prstDash val="solid"/>
            <a:round/>
            <a:headEnd type="none" w="med" len="med"/>
            <a:tailEnd type="none" w="med" len="med"/>
          </a:ln>
        </p:spPr>
      </p:cxnSp>
      <p:pic>
        <p:nvPicPr>
          <p:cNvPr id="201" name="Google Shape;201;p6"/>
          <p:cNvPicPr preferRelativeResize="0"/>
          <p:nvPr/>
        </p:nvPicPr>
        <p:blipFill rotWithShape="1">
          <a:blip r:embed="rId11">
            <a:alphaModFix/>
          </a:blip>
          <a:srcRect/>
          <a:stretch/>
        </p:blipFill>
        <p:spPr>
          <a:xfrm>
            <a:off x="8234363" y="1289050"/>
            <a:ext cx="952500" cy="952500"/>
          </a:xfrm>
          <a:prstGeom prst="rect">
            <a:avLst/>
          </a:prstGeom>
          <a:noFill/>
          <a:ln>
            <a:noFill/>
          </a:ln>
        </p:spPr>
      </p:pic>
      <p:cxnSp>
        <p:nvCxnSpPr>
          <p:cNvPr id="202" name="Google Shape;202;p6"/>
          <p:cNvCxnSpPr/>
          <p:nvPr/>
        </p:nvCxnSpPr>
        <p:spPr>
          <a:xfrm>
            <a:off x="3902075" y="8729663"/>
            <a:ext cx="576263" cy="0"/>
          </a:xfrm>
          <a:prstGeom prst="straightConnector1">
            <a:avLst/>
          </a:prstGeom>
          <a:noFill/>
          <a:ln w="95250" cap="flat" cmpd="sng">
            <a:solidFill>
              <a:srgbClr val="FFC000">
                <a:alpha val="74509"/>
              </a:srgbClr>
            </a:solidFill>
            <a:prstDash val="solid"/>
            <a:round/>
            <a:headEnd type="none" w="med" len="med"/>
            <a:tailEnd type="none" w="med" len="med"/>
          </a:ln>
        </p:spPr>
      </p:cxnSp>
      <p:cxnSp>
        <p:nvCxnSpPr>
          <p:cNvPr id="203" name="Google Shape;203;p6"/>
          <p:cNvCxnSpPr/>
          <p:nvPr/>
        </p:nvCxnSpPr>
        <p:spPr>
          <a:xfrm>
            <a:off x="5797550" y="7578725"/>
            <a:ext cx="825500" cy="0"/>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204" name="Google Shape;204;p6"/>
          <p:cNvCxnSpPr/>
          <p:nvPr/>
        </p:nvCxnSpPr>
        <p:spPr>
          <a:xfrm>
            <a:off x="2989263" y="7902575"/>
            <a:ext cx="379412" cy="792163"/>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205" name="Google Shape;205;p6"/>
          <p:cNvCxnSpPr/>
          <p:nvPr/>
        </p:nvCxnSpPr>
        <p:spPr>
          <a:xfrm>
            <a:off x="2886075" y="8945563"/>
            <a:ext cx="438150" cy="973137"/>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206" name="Google Shape;206;p6"/>
          <p:cNvCxnSpPr/>
          <p:nvPr/>
        </p:nvCxnSpPr>
        <p:spPr>
          <a:xfrm rot="10800000" flipH="1">
            <a:off x="3870325" y="8062913"/>
            <a:ext cx="536575" cy="249237"/>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207" name="Google Shape;207;p6"/>
          <p:cNvCxnSpPr/>
          <p:nvPr/>
        </p:nvCxnSpPr>
        <p:spPr>
          <a:xfrm rot="10800000" flipH="1">
            <a:off x="2784475" y="8605838"/>
            <a:ext cx="536575" cy="247650"/>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208" name="Google Shape;208;p6"/>
          <p:cNvCxnSpPr/>
          <p:nvPr/>
        </p:nvCxnSpPr>
        <p:spPr>
          <a:xfrm>
            <a:off x="5868988" y="7578725"/>
            <a:ext cx="0" cy="612775"/>
          </a:xfrm>
          <a:prstGeom prst="straightConnector1">
            <a:avLst/>
          </a:prstGeom>
          <a:noFill/>
          <a:ln w="95250" cap="flat" cmpd="sng">
            <a:solidFill>
              <a:srgbClr val="FF0000">
                <a:alpha val="74509"/>
              </a:srgbClr>
            </a:solidFill>
            <a:prstDash val="solid"/>
            <a:round/>
            <a:headEnd type="none" w="med" len="med"/>
            <a:tailEnd type="none" w="med" len="med"/>
          </a:ln>
        </p:spPr>
      </p:cxnSp>
      <p:cxnSp>
        <p:nvCxnSpPr>
          <p:cNvPr id="209" name="Google Shape;209;p6"/>
          <p:cNvCxnSpPr/>
          <p:nvPr/>
        </p:nvCxnSpPr>
        <p:spPr>
          <a:xfrm>
            <a:off x="8461375" y="6426200"/>
            <a:ext cx="1008063" cy="0"/>
          </a:xfrm>
          <a:prstGeom prst="straightConnector1">
            <a:avLst/>
          </a:prstGeom>
          <a:solidFill>
            <a:schemeClr val="accent1"/>
          </a:solidFill>
          <a:ln w="95250" cap="flat" cmpd="sng">
            <a:solidFill>
              <a:srgbClr val="71BEC4">
                <a:alpha val="74901"/>
              </a:srgbClr>
            </a:solidFill>
            <a:prstDash val="solid"/>
            <a:round/>
            <a:headEnd type="none" w="sm" len="sm"/>
            <a:tailEnd type="none" w="sm" len="sm"/>
          </a:ln>
        </p:spPr>
      </p:cxnSp>
      <p:sp>
        <p:nvSpPr>
          <p:cNvPr id="210" name="Google Shape;210;p6"/>
          <p:cNvSpPr/>
          <p:nvPr/>
        </p:nvSpPr>
        <p:spPr>
          <a:xfrm>
            <a:off x="9585325" y="6303963"/>
            <a:ext cx="1323975" cy="3079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0" i="0" u="none" strike="noStrike" cap="none">
                <a:solidFill>
                  <a:schemeClr val="dk1"/>
                </a:solidFill>
                <a:latin typeface="Arial"/>
                <a:ea typeface="Arial"/>
                <a:cs typeface="Arial"/>
                <a:sym typeface="Arial"/>
              </a:rPr>
              <a:t>Pコン設置面</a:t>
            </a:r>
            <a:endParaRPr sz="1200" b="0" i="0" u="none" strike="noStrike" cap="none">
              <a:solidFill>
                <a:schemeClr val="dk1"/>
              </a:solidFill>
              <a:latin typeface="Arial"/>
              <a:ea typeface="Arial"/>
              <a:cs typeface="Arial"/>
              <a:sym typeface="Arial"/>
            </a:endParaRPr>
          </a:p>
        </p:txBody>
      </p:sp>
      <p:cxnSp>
        <p:nvCxnSpPr>
          <p:cNvPr id="211" name="Google Shape;211;p6"/>
          <p:cNvCxnSpPr/>
          <p:nvPr/>
        </p:nvCxnSpPr>
        <p:spPr>
          <a:xfrm>
            <a:off x="5432425" y="6931025"/>
            <a:ext cx="4763" cy="2771775"/>
          </a:xfrm>
          <a:prstGeom prst="straightConnector1">
            <a:avLst/>
          </a:prstGeom>
          <a:solidFill>
            <a:schemeClr val="accent1"/>
          </a:solidFill>
          <a:ln w="95250" cap="flat" cmpd="sng">
            <a:solidFill>
              <a:srgbClr val="71BEC4">
                <a:alpha val="74901"/>
              </a:srgbClr>
            </a:solidFill>
            <a:prstDash val="solid"/>
            <a:round/>
            <a:headEnd type="none" w="sm" len="sm"/>
            <a:tailEnd type="none" w="sm" len="sm"/>
          </a:ln>
        </p:spPr>
      </p:cxnSp>
      <p:cxnSp>
        <p:nvCxnSpPr>
          <p:cNvPr id="212" name="Google Shape;212;p6"/>
          <p:cNvCxnSpPr/>
          <p:nvPr/>
        </p:nvCxnSpPr>
        <p:spPr>
          <a:xfrm>
            <a:off x="1550988" y="9918700"/>
            <a:ext cx="2635250" cy="0"/>
          </a:xfrm>
          <a:prstGeom prst="straightConnector1">
            <a:avLst/>
          </a:prstGeom>
          <a:solidFill>
            <a:schemeClr val="accent1"/>
          </a:solidFill>
          <a:ln w="95250" cap="flat" cmpd="sng">
            <a:solidFill>
              <a:srgbClr val="71BEC4">
                <a:alpha val="74901"/>
              </a:srgbClr>
            </a:solidFill>
            <a:prstDash val="solid"/>
            <a:round/>
            <a:headEnd type="none" w="sm" len="sm"/>
            <a:tailEnd type="none" w="sm" len="sm"/>
          </a:ln>
        </p:spPr>
      </p:cxnSp>
      <p:sp>
        <p:nvSpPr>
          <p:cNvPr id="213" name="Google Shape;213;p6"/>
          <p:cNvSpPr/>
          <p:nvPr/>
        </p:nvSpPr>
        <p:spPr>
          <a:xfrm>
            <a:off x="0" y="0"/>
            <a:ext cx="2349500" cy="81915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600" b="0" i="0" u="none" strike="noStrike" cap="none">
                <a:solidFill>
                  <a:schemeClr val="lt1"/>
                </a:solidFill>
                <a:latin typeface="Times New Roman"/>
                <a:ea typeface="Times New Roman"/>
                <a:cs typeface="Times New Roman"/>
                <a:sym typeface="Times New Roman"/>
              </a:rPr>
              <a:t>解説</a:t>
            </a:r>
            <a:endParaRPr/>
          </a:p>
        </p:txBody>
      </p:sp>
      <p:sp>
        <p:nvSpPr>
          <p:cNvPr id="214" name="Google Shape;214;p6"/>
          <p:cNvSpPr/>
          <p:nvPr/>
        </p:nvSpPr>
        <p:spPr>
          <a:xfrm>
            <a:off x="7815263" y="7650163"/>
            <a:ext cx="7000875" cy="286702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chemeClr val="dk1"/>
              </a:buClr>
              <a:buSzPts val="1200"/>
              <a:buFont typeface="Arial"/>
              <a:buAutoNum type="arabicPeriod"/>
            </a:pPr>
            <a:r>
              <a:rPr lang="ja-JP" sz="1200" b="0" i="0" u="none" strike="noStrike" cap="none">
                <a:solidFill>
                  <a:schemeClr val="dk1"/>
                </a:solidFill>
                <a:latin typeface="Arial"/>
                <a:ea typeface="Arial"/>
                <a:cs typeface="Arial"/>
                <a:sym typeface="Arial"/>
              </a:rPr>
              <a:t>まず平面図を貼り付ける</a:t>
            </a:r>
            <a:endParaRPr sz="1200" b="0" i="0" u="none" strike="noStrike" cap="none">
              <a:solidFill>
                <a:schemeClr val="dk1"/>
              </a:solidFill>
              <a:latin typeface="Arial"/>
              <a:ea typeface="Arial"/>
              <a:cs typeface="Arial"/>
              <a:sym typeface="Arial"/>
            </a:endParaRPr>
          </a:p>
          <a:p>
            <a:pPr marL="228600" marR="0" lvl="0" indent="-228600" algn="l" rtl="0">
              <a:lnSpc>
                <a:spcPct val="150000"/>
              </a:lnSpc>
              <a:spcBef>
                <a:spcPts val="0"/>
              </a:spcBef>
              <a:spcAft>
                <a:spcPts val="0"/>
              </a:spcAft>
              <a:buClr>
                <a:schemeClr val="dk1"/>
              </a:buClr>
              <a:buSzPts val="1200"/>
              <a:buFont typeface="Arial"/>
              <a:buAutoNum type="arabicPeriod"/>
            </a:pPr>
            <a:r>
              <a:rPr lang="ja-JP" sz="1200" b="0" i="0" u="none" strike="noStrike" cap="none">
                <a:solidFill>
                  <a:schemeClr val="dk1"/>
                </a:solidFill>
                <a:latin typeface="Arial"/>
                <a:ea typeface="Arial"/>
                <a:cs typeface="Arial"/>
                <a:sym typeface="Arial"/>
              </a:rPr>
              <a:t>クロス、床材、巾木などの貼りわけ区画を上記のように表にする</a:t>
            </a:r>
            <a:endParaRPr sz="1200" b="0" i="0" u="none" strike="noStrike" cap="none">
              <a:solidFill>
                <a:schemeClr val="dk1"/>
              </a:solidFill>
              <a:latin typeface="Arial"/>
              <a:ea typeface="Arial"/>
              <a:cs typeface="Arial"/>
              <a:sym typeface="Arial"/>
            </a:endParaRPr>
          </a:p>
          <a:p>
            <a:pPr marL="228600" marR="0" lvl="0" indent="-228600" algn="l" rtl="0">
              <a:lnSpc>
                <a:spcPct val="150000"/>
              </a:lnSpc>
              <a:spcBef>
                <a:spcPts val="0"/>
              </a:spcBef>
              <a:spcAft>
                <a:spcPts val="0"/>
              </a:spcAft>
              <a:buClr>
                <a:schemeClr val="dk1"/>
              </a:buClr>
              <a:buSzPts val="1200"/>
              <a:buFont typeface="Arial"/>
              <a:buAutoNum type="arabicPeriod"/>
            </a:pPr>
            <a:r>
              <a:rPr lang="ja-JP" sz="1200" b="0" i="0" u="none" strike="noStrike" cap="none">
                <a:solidFill>
                  <a:schemeClr val="dk1"/>
                </a:solidFill>
                <a:latin typeface="Arial"/>
                <a:ea typeface="Arial"/>
                <a:cs typeface="Arial"/>
                <a:sym typeface="Arial"/>
              </a:rPr>
              <a:t>各対象にメーカーHPに掲載されている材料の画像を貼り付ける</a:t>
            </a:r>
            <a:endParaRPr sz="1200" b="0" i="0" u="none" strike="noStrike" cap="none">
              <a:solidFill>
                <a:schemeClr val="dk1"/>
              </a:solidFill>
              <a:latin typeface="Arial"/>
              <a:ea typeface="Arial"/>
              <a:cs typeface="Arial"/>
              <a:sym typeface="Arial"/>
            </a:endParaRPr>
          </a:p>
          <a:p>
            <a:pPr marL="228600" marR="0" lvl="0" indent="-228600" algn="l" rtl="0">
              <a:lnSpc>
                <a:spcPct val="150000"/>
              </a:lnSpc>
              <a:spcBef>
                <a:spcPts val="0"/>
              </a:spcBef>
              <a:spcAft>
                <a:spcPts val="0"/>
              </a:spcAft>
              <a:buClr>
                <a:schemeClr val="dk1"/>
              </a:buClr>
              <a:buSzPts val="1200"/>
              <a:buFont typeface="Arial"/>
              <a:buAutoNum type="arabicPeriod"/>
            </a:pPr>
            <a:r>
              <a:rPr lang="ja-JP" sz="1200" b="0" i="0" u="none" strike="noStrike" cap="none">
                <a:solidFill>
                  <a:schemeClr val="dk1"/>
                </a:solidFill>
                <a:latin typeface="Arial"/>
                <a:ea typeface="Arial"/>
                <a:cs typeface="Arial"/>
                <a:sym typeface="Arial"/>
              </a:rPr>
              <a:t>画像横に建材名・品番・メーカー名を記載する</a:t>
            </a:r>
            <a:endParaRPr sz="1200" b="0" i="0" u="none" strike="noStrike" cap="none">
              <a:solidFill>
                <a:schemeClr val="dk1"/>
              </a:solidFill>
              <a:latin typeface="Arial"/>
              <a:ea typeface="Arial"/>
              <a:cs typeface="Arial"/>
              <a:sym typeface="Arial"/>
            </a:endParaRPr>
          </a:p>
          <a:p>
            <a:pPr marL="228600" marR="0" lvl="0" indent="-228600" algn="l" rtl="0">
              <a:lnSpc>
                <a:spcPct val="150000"/>
              </a:lnSpc>
              <a:spcBef>
                <a:spcPts val="0"/>
              </a:spcBef>
              <a:spcAft>
                <a:spcPts val="0"/>
              </a:spcAft>
              <a:buClr>
                <a:schemeClr val="dk1"/>
              </a:buClr>
              <a:buSzPts val="1200"/>
              <a:buFont typeface="Arial"/>
              <a:buAutoNum type="arabicPeriod"/>
            </a:pPr>
            <a:r>
              <a:rPr lang="ja-JP" sz="1200" b="0" i="0" u="none" strike="noStrike" cap="none">
                <a:solidFill>
                  <a:schemeClr val="dk1"/>
                </a:solidFill>
                <a:latin typeface="Arial"/>
                <a:ea typeface="Arial"/>
                <a:cs typeface="Arial"/>
                <a:sym typeface="Arial"/>
              </a:rPr>
              <a:t>複数の建材が入り組んでいたり、確実に施工してもらいたい場合は図面上に特定色で明示する</a:t>
            </a:r>
            <a:br>
              <a:rPr lang="ja-JP"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ja-JP" sz="1200" b="0" i="0" u="none" strike="noStrike" cap="none">
                <a:solidFill>
                  <a:schemeClr val="dk1"/>
                </a:solidFill>
                <a:latin typeface="Arial"/>
                <a:ea typeface="Arial"/>
                <a:cs typeface="Arial"/>
                <a:sym typeface="Arial"/>
              </a:rPr>
              <a:t>（ポイント）</a:t>
            </a:r>
            <a:br>
              <a:rPr lang="ja-JP" sz="1200" b="0" i="0" u="none" strike="noStrike" cap="none">
                <a:solidFill>
                  <a:schemeClr val="dk1"/>
                </a:solidFill>
                <a:latin typeface="Arial"/>
                <a:ea typeface="Arial"/>
                <a:cs typeface="Arial"/>
                <a:sym typeface="Arial"/>
              </a:rPr>
            </a:br>
            <a:r>
              <a:rPr lang="ja-JP" sz="1200" b="0" i="0" u="none" strike="noStrike" cap="none">
                <a:solidFill>
                  <a:schemeClr val="dk1"/>
                </a:solidFill>
                <a:latin typeface="Arial"/>
                <a:ea typeface="Arial"/>
                <a:cs typeface="Arial"/>
                <a:sym typeface="Arial"/>
              </a:rPr>
              <a:t>客観的にわかりやすいかが重要です！解釈の余地がなければないほど正確になります。</a:t>
            </a: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ja-JP" sz="1200" b="0" i="0" u="none" strike="noStrike" cap="none">
                <a:solidFill>
                  <a:schemeClr val="dk1"/>
                </a:solidFill>
                <a:latin typeface="Arial"/>
                <a:ea typeface="Arial"/>
                <a:cs typeface="Arial"/>
                <a:sym typeface="Arial"/>
              </a:rPr>
              <a:t>貼りわけを建築士、現地職人が認識しやすいように色付けをして</a:t>
            </a:r>
            <a:endParaRPr sz="12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ja-JP" sz="1200" b="0" i="0" u="none" strike="noStrike" cap="none">
                <a:solidFill>
                  <a:schemeClr val="dk1"/>
                </a:solidFill>
                <a:latin typeface="Arial"/>
                <a:ea typeface="Arial"/>
                <a:cs typeface="Arial"/>
                <a:sym typeface="Arial"/>
              </a:rPr>
              <a:t>どの色部分がどのクロス・床材なのかを明示しましょう。</a:t>
            </a:r>
            <a:endParaRPr sz="1200" b="0" i="0" u="none" strike="noStrike" cap="none">
              <a:solidFill>
                <a:schemeClr val="dk1"/>
              </a:solidFill>
              <a:latin typeface="Times New Roman"/>
              <a:ea typeface="Times New Roman"/>
              <a:cs typeface="Times New Roman"/>
              <a:sym typeface="Times New Roman"/>
            </a:endParaRPr>
          </a:p>
        </p:txBody>
      </p:sp>
      <p:sp>
        <p:nvSpPr>
          <p:cNvPr id="215" name="Google Shape;215;p6"/>
          <p:cNvSpPr txBox="1"/>
          <p:nvPr/>
        </p:nvSpPr>
        <p:spPr>
          <a:xfrm>
            <a:off x="4833938" y="-115888"/>
            <a:ext cx="5454650" cy="7683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4400" b="1" i="0" u="none" strike="noStrike" cap="none">
                <a:solidFill>
                  <a:schemeClr val="lt2"/>
                </a:solidFill>
                <a:latin typeface="Times New Roman"/>
                <a:ea typeface="Times New Roman"/>
                <a:cs typeface="Times New Roman"/>
                <a:sym typeface="Times New Roman"/>
              </a:rPr>
              <a:t>Sample Mansion Plan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7"/>
          <p:cNvSpPr/>
          <p:nvPr/>
        </p:nvSpPr>
        <p:spPr>
          <a:xfrm>
            <a:off x="0" y="0"/>
            <a:ext cx="4824413" cy="81915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3600" b="0" i="0" u="none" strike="noStrike" cap="none">
                <a:solidFill>
                  <a:schemeClr val="lt1"/>
                </a:solidFill>
                <a:latin typeface="Times New Roman"/>
                <a:ea typeface="Times New Roman"/>
                <a:cs typeface="Times New Roman"/>
                <a:sym typeface="Times New Roman"/>
              </a:rPr>
              <a:t>最終の空間写真</a:t>
            </a:r>
            <a:endParaRPr/>
          </a:p>
        </p:txBody>
      </p:sp>
      <p:pic>
        <p:nvPicPr>
          <p:cNvPr id="221" name="Google Shape;221;p7" descr="窓のある部屋&#10;&#10;自動的に生成された説明"/>
          <p:cNvPicPr preferRelativeResize="0"/>
          <p:nvPr/>
        </p:nvPicPr>
        <p:blipFill rotWithShape="1">
          <a:blip r:embed="rId3">
            <a:alphaModFix/>
          </a:blip>
          <a:srcRect/>
          <a:stretch/>
        </p:blipFill>
        <p:spPr>
          <a:xfrm>
            <a:off x="393700" y="1595438"/>
            <a:ext cx="9007475" cy="6019800"/>
          </a:xfrm>
          <a:prstGeom prst="rect">
            <a:avLst/>
          </a:prstGeom>
          <a:noFill/>
          <a:ln>
            <a:noFill/>
          </a:ln>
        </p:spPr>
      </p:pic>
      <p:pic>
        <p:nvPicPr>
          <p:cNvPr id="222" name="Google Shape;222;p7" descr="暖炉のあるリビングルーム&#10;&#10;中程度の精度で自動的に生成された説明"/>
          <p:cNvPicPr preferRelativeResize="0"/>
          <p:nvPr/>
        </p:nvPicPr>
        <p:blipFill rotWithShape="1">
          <a:blip r:embed="rId4">
            <a:alphaModFix/>
          </a:blip>
          <a:srcRect/>
          <a:stretch/>
        </p:blipFill>
        <p:spPr>
          <a:xfrm>
            <a:off x="9755188" y="996950"/>
            <a:ext cx="4411662" cy="6618288"/>
          </a:xfrm>
          <a:prstGeom prst="rect">
            <a:avLst/>
          </a:prstGeom>
          <a:noFill/>
          <a:ln>
            <a:noFill/>
          </a:ln>
        </p:spPr>
      </p:pic>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683</Words>
  <Application>Microsoft Macintosh PowerPoint</Application>
  <PresentationFormat>ユーザー設定</PresentationFormat>
  <Paragraphs>174</Paragraphs>
  <Slides>7</Slides>
  <Notes>7</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Arial</vt:lpstr>
      <vt:lpstr>Constantia</vt:lpstr>
      <vt:lpstr>Times New Roman</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 Customer</dc:creator>
  <cp:lastModifiedBy>Takashi Ikuina</cp:lastModifiedBy>
  <cp:revision>1</cp:revision>
  <dcterms:created xsi:type="dcterms:W3CDTF">2008-08-27T02:52:19Z</dcterms:created>
  <dcterms:modified xsi:type="dcterms:W3CDTF">2024-07-29T13:10:46Z</dcterms:modified>
</cp:coreProperties>
</file>